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60" r:id="rId5"/>
    <p:sldId id="259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43296" cy="1143000"/>
          </a:xfrm>
        </p:spPr>
        <p:txBody>
          <a:bodyPr/>
          <a:lstStyle/>
          <a:p>
            <a:r>
              <a:rPr lang="uk-UA" dirty="0" smtClean="0"/>
              <a:t>Барак Обама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1"/>
            <a:ext cx="4071934" cy="4972071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Новообраний президент США у 2008 році від Демократичної партії</a:t>
            </a:r>
            <a:endParaRPr lang="uk-UA" dirty="0"/>
          </a:p>
        </p:txBody>
      </p:sp>
      <p:pic>
        <p:nvPicPr>
          <p:cNvPr id="10242" name="Picture 2" descr="http://upload.wikimedia.org/wikipedia/commons/thumb/e/e9/Official_portrait_of_Barack_Obama.jpg/280px-Official_portrait_of_Barack_Oba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-43633"/>
            <a:ext cx="5072066" cy="69016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572000" cy="685800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- Перший в історії США чорношкірий президент.</a:t>
            </a:r>
          </a:p>
          <a:p>
            <a:r>
              <a:rPr lang="uk-UA" dirty="0" smtClean="0"/>
              <a:t>- Народився у 1961 році в Гонолулу.</a:t>
            </a:r>
          </a:p>
          <a:p>
            <a:r>
              <a:rPr lang="uk-UA" dirty="0" smtClean="0"/>
              <a:t>- Барака виховували батьки матері в Гонолулу, де він і закінчив школу, а у 1979 – Колумбійський університет за спеціальністю політологія та міжнародні відносини, а пізніше – Гарвардський університет за спеціальність юридичні науки.</a:t>
            </a:r>
            <a:endParaRPr lang="uk-UA" dirty="0"/>
          </a:p>
        </p:txBody>
      </p:sp>
      <p:sp>
        <p:nvSpPr>
          <p:cNvPr id="1026" name="AutoShape 2" descr="data:image/jpeg;base64,/9j/4AAQSkZJRgABAQAAAQABAAD/2wCEAAkGBhISEBUUEBASEhIVFBAVEBQVFBQPFBAUFBUVFBQUFBQXHCYeFxkjGRQUHy8gIycpLCwsFR4xNTAqNSYrLCkBCQoKDgwOGg8PGikkHB4pKSkpKSwpKSksLCwpKSksKSkpKSkpLCksKSksLCksKSwpKSwsLCksLCwsLCwsLCkpKf/AABEIANYA7AMBIgACEQEDEQH/xAAcAAAABwEBAAAAAAAAAAAAAAAAAQIDBAUGBwj/xAA/EAABAwIEAwUFBgQFBQEAAAABAAIDBBEFEiExBkFREyJhcYEHMpGhsRRCUnLB8CNi0eEWM1OSshVDgsLxNP/EABoBAAIDAQEAAAAAAAAAAAAAAAADAQIEBQb/xAAkEQACAgICAgIDAQEAAAAAAAAAAQIRAxIhMQRBE1EFImEUcf/aAAwDAQACEQMRAD8AoE2Sn+zSXNXo3EzDQKPIOicypQYoQdkf7KCj+wdFMZEpEbExMo4lOaFwR5bK+bFdG/CQ4aaJ0WKaM+UfZq3fw+eV1FloXN3BTk0RRFbGnOyRjdSMqYihFMSJkKmCNG2FQUsKCMjZWlNiBb7wuFEYFV4/jQj7g96wJIOoB6eKz58sMUdpDMdylSNVU8RwRjvEl34W7jzVRJ7Q2tOkQ/3XOu1wFgJMQc69ue/9+qSHk2zdDblsvPZPPm3w6OisXHR0ml9okJ96Jx1schvb0Oqv6atpqtto5Gucfunuu08DuuNfabbaHb06noUuPE3scHNdkePdLb3v1vyUw82a7ZEsao6VW4c6N22nIqM02U3hPiYV7DDMB9oazNcaCVo5gcnDf1Tk+HFjrEeI9V2sPkLJG0YZw1IJjBRtBGxKlGlSOxWnYQ/4NmokGzj9UZxR43Txj0USoaodMlNiZsVPRQpK4lFMFFlKjVDk2B8pO5SMqAanMqEqJsmOiTeWxBtcDcdfBWU0KjOjWWSTXI5Sd2iuqK9hfYMy9bXFk9CQ4XCkvwqORjjJKI7bHvZnc7AAahRqejc2xLgAR3RfcciuH/qfi5NJO0dP4VnipJUx8BOxhIisVKiau1jmppSXRzp3GVMfp4rqzp4BZRaZqt6ViY5FWEyDwS3Ye07gKYyNPMYqvIRRQVPDTHbaFVdVw69uwutu1iUY0LO0R8Zzo0zmnvAhAgLez4a1w1CqavhcH3U2PkJ9ipYn6MnUTZGl1r2BIG2vL5qtj4WjfZz8z3m5ebkXcd7BXGPYa+KM32LmC/mU9hbrt2Gq87+bzvaMYvg6v43CqcmV0HC0Q2Yl1OCMG7B8NlqoHhoN/wCqiYm4ub/ay845S9s7CUfoxGK4ZGG3DQD5LL1TCNtN1uqiHNcHZZvFMPDb3OnK/Va8GVrgzeRjvlFThGKvp6iKaM2ex4PmCe8PIhd8nlimaC0gEgHyuLrzrOzLf1XZcPceyjdfdjDp+UL0XgLa/wCHD8h6omVEdtEw9milCYO0d6FGaJ5GguF2OjF30V5aVHlCsJIi0d4EKvmdqpTsslRXzN1TBiU56jPcmFhvJZIThcmyFJNGhqI1CkarSpYq+aTLrbNYgkb/ALCwTlUWx0VbSG5XsAYWtcRa0p+6HA6WH1UeWiDiHR+4NLA2aSeY6eSFRXPZJnEeaJ13OyD/AC78svNqkYY5uV0lOQ697x3016cgfBeKySc5uT9npYrWCX0JdABJ77W91twdCf8A4nYRruD5LCYhjUksozANyF7eu7vBavhqS8Z1zAPIB2+S7n4zJJfozmeWk7a7NHSsVxSxqqpGq8pRou1JnOJDGp5rETAngElsmhNkYYlgIwFSyROVKDUdkqyiyTPcbMYKGV7wbR5X6b91w/qud4dxQ4OA7BwH5mmwOxsuo8TwB1HO084yB5kiy5lhPDwgcXG1y1zXF2t83vEDr0O4XF/IODa27Oj4ak1+pfz4k7s8zLXI0vtdZebiWpz5XPiF75Rkc7Na2g6nUaC6vrWY1p23H01T7MNYSHgAkXtcA28uhXHhNJu0dKcP6ZyCukk95jDbRzmOF/Vp1CFcLxnyNuavJsLa0FwAudz19FS1rraDW6upJvgjWlyUWGcPGXL2gJBcQxoOsjged9mDmVvMOc/LleQcpLBYZQ0NtZo6jxVPh8LBJCZPd/iC+wacpNz8loKOIGSVzfdJZl6EhgzEfJdTwM0/9EUnx7Of5mLGsLtcj4jJ2VjhlWWGzjcJhkaKUL1UnsuTzq45NFLAyQbBZ/E8BG7E7QYoWGztlbSSAi4KRzBmqLU0YCsjLDZwKguK2lfTNduFQVWD/hWiOVeyupTJWqkPoXA7XQDfBN2QUzR1YVZMilxoHkoUmKt6JCxyCM0PQO7N127X1adWn0WZxyq7KV5jeI3P1c2O4tm5OHI/3UrGuJmxM0F5DfIPo4+F1BwvBX1dJmhPazufI+Vt7PdkOgZfc5DcNXD87Fii/wBVydLDmm1V8FAW+h5q6wbiX7M5rXgGJ5752LD+Mf0UeOJz3dlI3LI3bQtd+VwOqlUvCEr7yVTXQUsfee9wIfI1upbEw6uJF99FixzcJ2ux00nE6ZREEDxV3TDRc44N40E9RJHJZhfLI+DW4DSSeyJ5kX0K6RShd2GTeNnPapkyNqeaEiMJ1oUWQABHZGUYCrZIQCWAgAgoAreJGONLJl1IAcR/K03d8lzupxEbAF2gLsu9vVdW8xccx+IbWXKeKsAkp3PENtHZoy7XMzl6jb0XG/IYrakdLwslJxFy4lHI5jIo3yOF82uUC3Un+6XSyuZckhpvcNzZgPzKThOGNMTXyV8IFjoMoc0ltwLEqtxWOnDg2Kead1zbsyGtNrbuttqVy9KOhvZKrcULh3hY/IjwVBWmxudLbq0FNlAaXFxOlyb2F7lUmL1Is49SbfRRjX7BLhWajhTBX1FI6QEWMr2tvqbNaASPU2V5FR9m0NtYAAK24DpQzDaYdYg8+cji8/K3wVtUUbXbgL1HiRhi5SOD5E5ZOGZRz01uraswQjVqqXxluhBC6kZp9GCUGMzMT1DiBb3XHRNOcmJgr98Mov16LiZwOygypimrraFPSFJcaNUZWRnpnIOifeE3lUbFzPzFRJFNkaoz2rpWjnpGS4mo8rg/cO0IPIjkFN9muIZK9gJIDg8AX+8R/ZT8QoRIwtPPbwI2WPpnugma8aPje0jzabrz/n4NZ7LpnSwS4r6PSHPOAMxG+xtyF+i5P7RuM2yF0ELi4XtK8G431a081A4i9plRUMMcQ7CJ181iS94O4LuQ8ljm6rlRjTs0ylaodglIIIJDhYgjQhw2I8V1/gj2iCVoiqiGyttZ5sBKP0d9fBcdATkLvC/XxWrFlcH/AAU1Z6egrGnmpTXC24XCuG+OpIWiKQdoG6McXEOI5NvsStfVcfNFNnpy50rwWsbluYn7d/lot+8JK0xLTTNbjvGtNSOySPLpNCWM1LQRcZr+6fBQIvabSkXyyj/xaf1XGamN2d2efvm7iXNJzk6u15m6bjqzffrfldZHldjNTu0HH1E7eUsP87XD5hWlLjlNLbs6mF99gJGX+BN15+NUepUOpqOvPfcq3zBqenT5Hw5XWS41xqlyiJ8gM2awDbOyX3En4f6rjmDcXV0IcIqqRrNW5cxcACNbA7KIyvs8ONz3g5xO51180rLPaLVDMbcZWbmkpHNJAaCM3S1/3ordtMAc5aA4+Fh6dEeIwdg/Mf8AJkDXwSDVr2uAda/UXsoVbxAwN6nzAC8/KMro7SnHWyNitQGk3NtPhdZvs3SuJ2a392T5z1DzbYauP3W+F+vgr+kwJ8mWKFuZx1N9A0DcvPIJsVp/0W3suejo/BrwcOpbcoImnwc1pDh5ghXCwTuIBh9VSwGQmkdHJC9xFv4hk7QTW5DM9zbdLLeZl38UricbIv2CIUaqomuGoUklJcVoToVVmarsCI1YqWYEGxFlunKrr6JjtwtMM32UeNejGytN1Lp5rt1S63Dy33dlADsp1WhtSQtLUmmQdUVlV1MljcJj7U7qVCxWW3Y1I5R3hSJWqK5y2GdKhpzVneJaAW7Vo8H+PitLlSHQAixFwdDzuDySM+JZYuLGwlq7OeEIwVLxWg7GUt5bs8QdlEXmpwcHq/RuTTDCJC6NUJFten4qhwNwfMdeo+CinZHfRBJPqanO0OF9LHx8k12moTMLtx6pTOSLYEuOZKqYbgKMpMEt9DzVk/QCoaQmP3SNTvoo0jCCrKKucwES2cNmuvqemgSa0NcwPbp+t0OiqZ1j2U4tHXUD6Opu40/uHmYXE5XA8i03bfoVOxr2OU7yZGzPY4e9mDcrx0ceR8d1zH2a4sabE4DezJHdjJyBZJy9HWXZsTrJKi4ezLT2eGNcO/KW7ykbtGYWASXG3Q9SoqcI9n3dAOWKEbZSJHSHmbjS/iVfyUcVPHkibYHVx3c88sxKoeHMTmjqeyY0vhP+aBrkJ2eLba2B81oqtmZ580t4lBtF3klI5R7ToyTG4DRpI8MztT8glcJe0uaBjYpwZomgBmo7RoF7AOPvDz1Ur2xPyNp4xpmMr3eIaGtB+Jd8lzymlWnC6RnmrZ33DeL6ScDJMGuP3JP4br9NdD6FW19L3BHUG4+K87sqyNirPDeKqiA3imcPAnM0+BaeS2LL9laO4uKh1DgszgvtEhmAbMOxk0F73jcfA/dV9PMCLg3vsdwR4FaISTI1INS5VFTACrCd6hSlOTI0K+Wl0UExK3cockGqbHJQuUF6IM4UXLqp0oUOVbLMgdkkoAIONkWTRExHCmTNs/ce64bt8uoKx+KYO+E2dYtPuuHun+hW2dKfFG6Nr2lrxmBFjz0WPyPGjkVrsdCTic5siurrFeHHxXcwF8Y5jVzB/MOniqS64c8coOpGpNPoUdkY29f0RO/VGeXgllrBEdR6qQ0JprP1T4QSGgggoAJ9z6bJ3te4BzF02ggBynqTG9rxuxzHD/xcHD5hegcSqiYZKhhIzMaWNNyC0MFh01cSfgvPLxofI/TT52Xe4qsSYVG5vOCnNvJoBt11BVo9gWPB0bI5Jb6SPDHNB3ewi7reNxsr57B2lh4aeeyzM1zIx7dCxrCzrewNvmtVUxB1ntG7R52NrfAkqMi9lkcV9tlbevji/wBKAX8DK9z9fQN+KwMT1ee0SvMuKVTs2YCbswfCJojHzaT6rPAqFwVJvagblEJVCtqjzK1kUWLZ1fYLxfJDZt88f4Cbgfl6LIZkpspCssjT4JOwUOLMnbmYfMHceaN7lznhjEiKyJt+667HDqHAn6gLoTit+LJsifQlxRIIrp1laGXYceZUeSjAVrVTKuketO7M2gxkA5IuxHRGSlBG7LahCIdE6yEdEkJxkihzY1KyRFThVeN8DQ1AzMtFL+IWs4/zD9VZRyKXFMs+RqSpmvFg2ON4thUtPJ2czcrgfMOG12nmFFYdSuu8TYA2shtcNlZcxOO1zu13gVyqsw6SGQxytLXg6g/K3UEc1y5w1fHRXLhljf8AAmj9U4ksGiUlMSBBBBQACgjJuiQALLtXBnewuluNCx49GyvAHwXHqZ4b3iLnlfW3irjB+LZad7XB5yAjMy5yObfXTYW1KsnQHbKeNt/p6K+irAyHMdo2vLvAMaX/ADyrM0tY3fkRceoB/VVvHHEHZYdUDNrIwRs8HPcB/wAc/wAFaS4Js4fU1Be9zybl7nvJ6lxLv1SAiIRhUICKARc0agAIIiUL6KQJ3D8uWrhJ/wBQfQrpjakHmuY4D/8Aqiv+L9Ctva2xK6vh41KDZRz14LnOklyrY6sjdSBVBaHikgU0yRM9RnlMRV1/eRumHIq7i12V2T6F5kM6jlyGZVZK5H86Aeo90sKC8eCZE5S4iq6MqS2RImdHBJFg2RYj2i0ffilA3BjcfFpu35aLWCZUnG0WekJ/A5j/AEvY/VZZq0aM62gzAs2RomNRuWNnHAlhoSEsKACcEkJbk2EAOtS6WjdNIyJou6R7GNt1cbfS5TIA57c11L2N4DE5slZIM8kb+zgJ17MdmXE22J1aBp1UpWBd4vi0FO8xPkALQGkauIyAN1A26rEe0XGmSMhjhe17TmkcQb6izRm6bk2KrcSqnOc97zdznEuPUkkH6LJS1PfJ5XTZPgB9AlENUHbpIBBKKJEUAJO6W5IjF3eSWQgCVgxtURfnH0K3biFz+idaWM9Hs+q3Dnrs/j3+rE5FyKe/oiumTqltaulYlkeZ5TDZ3A7peVI7ND5KLglQVoOnNTAqtsWt1IiqLbpMsQxZCYCnMyZa8HZFdZpJodGVj4eltlUdpSg9KZqhOiU2RIr2dpE9h+8xw+Vx9Ez2iTLN3Xfld9ClSXDGvLwc9idoE4QkRt0HknQuc+zKNo2lKREKADcm04UiyAAV2b2NRkYfIRs6oOv5WRD9Vxi/0P0K7Z7IWg4Y7r9pm/4sVo9gY72mYC6lkc9o/gyuLoyNcpOrmO6cyOq5rfVdt9sNWBSiM7yPAaPBgzE/MfFcWgjufirTAkRmzR5BKsibv4BGUsAJDylpqY6IAXT7XSyijGgRoAVS/wCbGP52f8gFvnRLn0TrSMPRzT8CuosiXT8KVJoVkK5sCebGpTmIrLpqQhlIBZNl4ujmkHJNtiur7oXQcr+iRGTdKLUYU7ogeBITjZ+qZMoSHzjqqTqXZMW10SzKi7dVvaHqlMqFjlFejVGf2T+2TVbPaN5/kd9E12iiYpNaF1+enzss05UmOsoI9glJLNkpc5gBEjCCgBDUHIyOaNADXX0+en6rtnsjjIw8g/67nej4o3fquKMGp9F2j2W17Y8Mkkee7GczvJkETj9LK0ewMX7UcT7WuyXu2FoYfzv/AIknwu0LBDuuIHO4HrsrSuqnSyPkd7z3ue7zcSfpZVkrrnNyvYeiG7AfYLBApSSVUAJmTUgJ0pmLV/kgCTZEUaIoAbcbfvpcrqkMl2g9Q0/ILlThv5H6FdQwxh7GO417Nl/9oWjDPUh8kxrbozCjYxO5Vp/0NFfjsgnhtl9U27CoxospJxpOfuFMHiqc/dKb86+xah9mrOGtRDCWn9lZUcTz/gPwQ/xRP+A/BT86LfGjUuwRqT/0Nv7usz/ieo/AfgjHE9R+A/BV+ZE6I1IwRv7ugOH2n9lZf/E1R+A/BPM4pqB/2yj5kGiNdBw0xUPHeHshijA957z8GtBJ+JUQcY1P+mfgqvGsYlqHNMotkaQG9MxDiT8EjLNOJZRK8I0AjWEsEEaCCAAkXS0RCAEN974LX0+LiLA3QtPfqKhrNOUccUbn/G7B6noseNx6fUJcs5DQ299BboL2BPwA+CmwG55LnKPU+CaqGd3TlZORssD1OpPMoS+6VAAB0QJSInd0I3FACXv0RUzdL9Smp3aJULSQN7IAkl37uhdJawBGWA7IAnYFhJqamGAbyyxsPg0nvG/gLr0aOGYALNaLCwGnIaBeY6Wokje17Hlr2EOaRuC03BXVMI9otVPGHAAkWD7devqhyovBXwdG/wCgQ/hCUOH4vwhDBZHSRNc86kapVS8h1g5Sm2Wao4qWA/cCcZTD8IUxrGhR5JbHRM2aED0dIwbtCBEQ+6FGFQUbIySo+R+iR4Bh2aEv7K0/dSoYQFIzhG0gEMom9EtlOwH3QlNelxsQpslIW2kZbUac/AWuSubVlR2kr32tmcSB0HILoPEdV2NHI77zgGN836fIXK5w1qJSbAUghZC6WAEEESADROCMIFAEaV5va3klyNOmo2F7AHrzSgNSnLbeQt8SgBnKeqQ8aHVOFCyAI9Oe6lPSIDp6lX2F8IVE4Di3soSbGWTugAbkMPed6KG0uyUm+imkweb7OKgsPYOkdG2TTL2jQHFp6aEIRt0C6kcSjoqMU0RDqdrs7u1DXGV5IJdqNNhYKgxnhySoiFRBCxhsS5jP4ednJ4G2YfqqLJFsY8Ml2Y8II3C3gkpgoTIea6n7DMNEjqtz23YG07R0EhLnaeIbb4rlU2y9CexfBXU+Ftc8EOne6a38hAbH8Q2/qoZKNYzD2jQCwRmgaVKemS9VTZc4f9hd+L92uno6HRBBK2ZbVBtwwX3CWMMPJwQQVtmTqh6PDD+IJ1mEHfMggmQbYaorq+p7E2IukxY4Bu0oIK7KPspuMcWMoiaBZozEjq7QD4LNgI0FAsCAQQQACEQQQQAClE6IIIAk4hQdl2Wty+FkrugzuIAHoAmJtm/l/wDZyJBDAYSbXQQQQwsOqBHKHFocGPDiDs4NN7LqseNirDGsZlc8BxLtcrbnuhBBZ8xs8X2HW4LFC0vcC919Ce9bnpdRo6l8rHOvZgIba5vfl4WRILCm0za0nEwuIU+WSRp1MbiLjQOG+oVa8IILqrpHIl2y54MwdlXXQwyEhjiS+3NrAHOb62AXpRmItDQGsygNblAtZrQLBoHJBBVkWiuBp2KdQk/bx0QQVUW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28" name="AutoShape 4" descr="data:image/jpeg;base64,/9j/4AAQSkZJRgABAQAAAQABAAD/2wCEAAkGBhISEBUUEBASEhIVFBAVEBQVFBQPFBAUFBUVFBQUFBQXHCYeFxkjGRQUHy8gIycpLCwsFR4xNTAqNSYrLCkBCQoKDgwOGg8PGikkHB4pKSkpKSwpKSksLCwpKSksKSkpKSkpLCksKSksLCksKSwpKSwsLCksLCwsLCwsLCkpKf/AABEIANYA7AMBIgACEQEDEQH/xAAcAAAABwEBAAAAAAAAAAAAAAAAAQIDBAUGBwj/xAA/EAABAwIEAwUFBgQFBQEAAAABAAIDBBEFEiExBkFREyJhcYEHMpGhsRRCUnLB8CNi0eEWM1OSshVDgsLxNP/EABoBAAIDAQEAAAAAAAAAAAAAAAADAQIEBQb/xAAkEQACAgICAgIDAQEAAAAAAAAAAQIRAxIhMQRBE1EFImEUcf/aAAwDAQACEQMRAD8AoE2Sn+zSXNXo3EzDQKPIOicypQYoQdkf7KCj+wdFMZEpEbExMo4lOaFwR5bK+bFdG/CQ4aaJ0WKaM+UfZq3fw+eV1FloXN3BTk0RRFbGnOyRjdSMqYihFMSJkKmCNG2FQUsKCMjZWlNiBb7wuFEYFV4/jQj7g96wJIOoB6eKz58sMUdpDMdylSNVU8RwRjvEl34W7jzVRJ7Q2tOkQ/3XOu1wFgJMQc69ue/9+qSHk2zdDblsvPZPPm3w6OisXHR0ml9okJ96Jx1schvb0Oqv6atpqtto5Gucfunuu08DuuNfabbaHb06noUuPE3scHNdkePdLb3v1vyUw82a7ZEsao6VW4c6N22nIqM02U3hPiYV7DDMB9oazNcaCVo5gcnDf1Tk+HFjrEeI9V2sPkLJG0YZw1IJjBRtBGxKlGlSOxWnYQ/4NmokGzj9UZxR43Txj0USoaodMlNiZsVPRQpK4lFMFFlKjVDk2B8pO5SMqAanMqEqJsmOiTeWxBtcDcdfBWU0KjOjWWSTXI5Sd2iuqK9hfYMy9bXFk9CQ4XCkvwqORjjJKI7bHvZnc7AAahRqejc2xLgAR3RfcciuH/qfi5NJO0dP4VnipJUx8BOxhIisVKiau1jmppSXRzp3GVMfp4rqzp4BZRaZqt6ViY5FWEyDwS3Ye07gKYyNPMYqvIRRQVPDTHbaFVdVw69uwutu1iUY0LO0R8Zzo0zmnvAhAgLez4a1w1CqavhcH3U2PkJ9ipYn6MnUTZGl1r2BIG2vL5qtj4WjfZz8z3m5ebkXcd7BXGPYa+KM32LmC/mU9hbrt2Gq87+bzvaMYvg6v43CqcmV0HC0Q2Yl1OCMG7B8NlqoHhoN/wCqiYm4ub/ay845S9s7CUfoxGK4ZGG3DQD5LL1TCNtN1uqiHNcHZZvFMPDb3OnK/Va8GVrgzeRjvlFThGKvp6iKaM2ex4PmCe8PIhd8nlimaC0gEgHyuLrzrOzLf1XZcPceyjdfdjDp+UL0XgLa/wCHD8h6omVEdtEw9milCYO0d6FGaJ5GguF2OjF30V5aVHlCsJIi0d4EKvmdqpTsslRXzN1TBiU56jPcmFhvJZIThcmyFJNGhqI1CkarSpYq+aTLrbNYgkb/ALCwTlUWx0VbSG5XsAYWtcRa0p+6HA6WH1UeWiDiHR+4NLA2aSeY6eSFRXPZJnEeaJ13OyD/AC78svNqkYY5uV0lOQ697x3016cgfBeKySc5uT9npYrWCX0JdABJ77W91twdCf8A4nYRruD5LCYhjUksozANyF7eu7vBavhqS8Z1zAPIB2+S7n4zJJfozmeWk7a7NHSsVxSxqqpGq8pRou1JnOJDGp5rETAngElsmhNkYYlgIwFSyROVKDUdkqyiyTPcbMYKGV7wbR5X6b91w/qud4dxQ4OA7BwH5mmwOxsuo8TwB1HO084yB5kiy5lhPDwgcXG1y1zXF2t83vEDr0O4XF/IODa27Oj4ak1+pfz4k7s8zLXI0vtdZebiWpz5XPiF75Rkc7Na2g6nUaC6vrWY1p23H01T7MNYSHgAkXtcA28uhXHhNJu0dKcP6ZyCukk95jDbRzmOF/Vp1CFcLxnyNuavJsLa0FwAudz19FS1rraDW6upJvgjWlyUWGcPGXL2gJBcQxoOsjged9mDmVvMOc/LleQcpLBYZQ0NtZo6jxVPh8LBJCZPd/iC+wacpNz8loKOIGSVzfdJZl6EhgzEfJdTwM0/9EUnx7Of5mLGsLtcj4jJ2VjhlWWGzjcJhkaKUL1UnsuTzq45NFLAyQbBZ/E8BG7E7QYoWGztlbSSAi4KRzBmqLU0YCsjLDZwKguK2lfTNduFQVWD/hWiOVeyupTJWqkPoXA7XQDfBN2QUzR1YVZMilxoHkoUmKt6JCxyCM0PQO7N127X1adWn0WZxyq7KV5jeI3P1c2O4tm5OHI/3UrGuJmxM0F5DfIPo4+F1BwvBX1dJmhPazufI+Vt7PdkOgZfc5DcNXD87Fii/wBVydLDmm1V8FAW+h5q6wbiX7M5rXgGJ5752LD+Mf0UeOJz3dlI3LI3bQtd+VwOqlUvCEr7yVTXQUsfee9wIfI1upbEw6uJF99FixzcJ2ux00nE6ZREEDxV3TDRc44N40E9RJHJZhfLI+DW4DSSeyJ5kX0K6RShd2GTeNnPapkyNqeaEiMJ1oUWQABHZGUYCrZIQCWAgAgoAreJGONLJl1IAcR/K03d8lzupxEbAF2gLsu9vVdW8xccx+IbWXKeKsAkp3PENtHZoy7XMzl6jb0XG/IYrakdLwslJxFy4lHI5jIo3yOF82uUC3Un+6XSyuZckhpvcNzZgPzKThOGNMTXyV8IFjoMoc0ltwLEqtxWOnDg2Kead1zbsyGtNrbuttqVy9KOhvZKrcULh3hY/IjwVBWmxudLbq0FNlAaXFxOlyb2F7lUmL1Is49SbfRRjX7BLhWajhTBX1FI6QEWMr2tvqbNaASPU2V5FR9m0NtYAAK24DpQzDaYdYg8+cji8/K3wVtUUbXbgL1HiRhi5SOD5E5ZOGZRz01uraswQjVqqXxluhBC6kZp9GCUGMzMT1DiBb3XHRNOcmJgr98Mov16LiZwOygypimrraFPSFJcaNUZWRnpnIOifeE3lUbFzPzFRJFNkaoz2rpWjnpGS4mo8rg/cO0IPIjkFN9muIZK9gJIDg8AX+8R/ZT8QoRIwtPPbwI2WPpnugma8aPje0jzabrz/n4NZ7LpnSwS4r6PSHPOAMxG+xtyF+i5P7RuM2yF0ELi4XtK8G431a081A4i9plRUMMcQ7CJ181iS94O4LuQ8ljm6rlRjTs0ylaodglIIIJDhYgjQhw2I8V1/gj2iCVoiqiGyttZ5sBKP0d9fBcdATkLvC/XxWrFlcH/AAU1Z6egrGnmpTXC24XCuG+OpIWiKQdoG6McXEOI5NvsStfVcfNFNnpy50rwWsbluYn7d/lot+8JK0xLTTNbjvGtNSOySPLpNCWM1LQRcZr+6fBQIvabSkXyyj/xaf1XGamN2d2efvm7iXNJzk6u15m6bjqzffrfldZHldjNTu0HH1E7eUsP87XD5hWlLjlNLbs6mF99gJGX+BN15+NUepUOpqOvPfcq3zBqenT5Hw5XWS41xqlyiJ8gM2awDbOyX3En4f6rjmDcXV0IcIqqRrNW5cxcACNbA7KIyvs8ONz3g5xO51180rLPaLVDMbcZWbmkpHNJAaCM3S1/3ordtMAc5aA4+Fh6dEeIwdg/Mf8AJkDXwSDVr2uAda/UXsoVbxAwN6nzAC8/KMro7SnHWyNitQGk3NtPhdZvs3SuJ2a392T5z1DzbYauP3W+F+vgr+kwJ8mWKFuZx1N9A0DcvPIJsVp/0W3suejo/BrwcOpbcoImnwc1pDh5ghXCwTuIBh9VSwGQmkdHJC9xFv4hk7QTW5DM9zbdLLeZl38UricbIv2CIUaqomuGoUklJcVoToVVmarsCI1YqWYEGxFlunKrr6JjtwtMM32UeNejGytN1Lp5rt1S63Dy33dlADsp1WhtSQtLUmmQdUVlV1MljcJj7U7qVCxWW3Y1I5R3hSJWqK5y2GdKhpzVneJaAW7Vo8H+PitLlSHQAixFwdDzuDySM+JZYuLGwlq7OeEIwVLxWg7GUt5bs8QdlEXmpwcHq/RuTTDCJC6NUJFten4qhwNwfMdeo+CinZHfRBJPqanO0OF9LHx8k12moTMLtx6pTOSLYEuOZKqYbgKMpMEt9DzVk/QCoaQmP3SNTvoo0jCCrKKucwES2cNmuvqemgSa0NcwPbp+t0OiqZ1j2U4tHXUD6Opu40/uHmYXE5XA8i03bfoVOxr2OU7yZGzPY4e9mDcrx0ceR8d1zH2a4sabE4DezJHdjJyBZJy9HWXZsTrJKi4ezLT2eGNcO/KW7ykbtGYWASXG3Q9SoqcI9n3dAOWKEbZSJHSHmbjS/iVfyUcVPHkibYHVx3c88sxKoeHMTmjqeyY0vhP+aBrkJ2eLba2B81oqtmZ580t4lBtF3klI5R7ToyTG4DRpI8MztT8glcJe0uaBjYpwZomgBmo7RoF7AOPvDz1Ur2xPyNp4xpmMr3eIaGtB+Jd8lzymlWnC6RnmrZ33DeL6ScDJMGuP3JP4br9NdD6FW19L3BHUG4+K87sqyNirPDeKqiA3imcPAnM0+BaeS2LL9laO4uKh1DgszgvtEhmAbMOxk0F73jcfA/dV9PMCLg3vsdwR4FaISTI1INS5VFTACrCd6hSlOTI0K+Wl0UExK3cockGqbHJQuUF6IM4UXLqp0oUOVbLMgdkkoAIONkWTRExHCmTNs/ce64bt8uoKx+KYO+E2dYtPuuHun+hW2dKfFG6Nr2lrxmBFjz0WPyPGjkVrsdCTic5siurrFeHHxXcwF8Y5jVzB/MOniqS64c8coOpGpNPoUdkY29f0RO/VGeXgllrBEdR6qQ0JprP1T4QSGgggoAJ9z6bJ3te4BzF02ggBynqTG9rxuxzHD/xcHD5hegcSqiYZKhhIzMaWNNyC0MFh01cSfgvPLxofI/TT52Xe4qsSYVG5vOCnNvJoBt11BVo9gWPB0bI5Jb6SPDHNB3ewi7reNxsr57B2lh4aeeyzM1zIx7dCxrCzrewNvmtVUxB1ntG7R52NrfAkqMi9lkcV9tlbevji/wBKAX8DK9z9fQN+KwMT1ee0SvMuKVTs2YCbswfCJojHzaT6rPAqFwVJvagblEJVCtqjzK1kUWLZ1fYLxfJDZt88f4Cbgfl6LIZkpspCssjT4JOwUOLMnbmYfMHceaN7lznhjEiKyJt+667HDqHAn6gLoTit+LJsifQlxRIIrp1laGXYceZUeSjAVrVTKuketO7M2gxkA5IuxHRGSlBG7LahCIdE6yEdEkJxkihzY1KyRFThVeN8DQ1AzMtFL+IWs4/zD9VZRyKXFMs+RqSpmvFg2ON4thUtPJ2czcrgfMOG12nmFFYdSuu8TYA2shtcNlZcxOO1zu13gVyqsw6SGQxytLXg6g/K3UEc1y5w1fHRXLhljf8AAmj9U4ksGiUlMSBBBBQACgjJuiQALLtXBnewuluNCx49GyvAHwXHqZ4b3iLnlfW3irjB+LZad7XB5yAjMy5yObfXTYW1KsnQHbKeNt/p6K+irAyHMdo2vLvAMaX/ADyrM0tY3fkRceoB/VVvHHEHZYdUDNrIwRs8HPcB/wAc/wAFaS4Js4fU1Be9zybl7nvJ6lxLv1SAiIRhUICKARc0agAIIiUL6KQJ3D8uWrhJ/wBQfQrpjakHmuY4D/8Aqiv+L9Ctva2xK6vh41KDZRz14LnOklyrY6sjdSBVBaHikgU0yRM9RnlMRV1/eRumHIq7i12V2T6F5kM6jlyGZVZK5H86Aeo90sKC8eCZE5S4iq6MqS2RImdHBJFg2RYj2i0ffilA3BjcfFpu35aLWCZUnG0WekJ/A5j/AEvY/VZZq0aM62gzAs2RomNRuWNnHAlhoSEsKACcEkJbk2EAOtS6WjdNIyJou6R7GNt1cbfS5TIA57c11L2N4DE5slZIM8kb+zgJ17MdmXE22J1aBp1UpWBd4vi0FO8xPkALQGkauIyAN1A26rEe0XGmSMhjhe17TmkcQb6izRm6bk2KrcSqnOc97zdznEuPUkkH6LJS1PfJ5XTZPgB9AlENUHbpIBBKKJEUAJO6W5IjF3eSWQgCVgxtURfnH0K3biFz+idaWM9Hs+q3Dnrs/j3+rE5FyKe/oiumTqltaulYlkeZ5TDZ3A7peVI7ND5KLglQVoOnNTAqtsWt1IiqLbpMsQxZCYCnMyZa8HZFdZpJodGVj4eltlUdpSg9KZqhOiU2RIr2dpE9h+8xw+Vx9Ez2iTLN3Xfld9ClSXDGvLwc9idoE4QkRt0HknQuc+zKNo2lKREKADcm04UiyAAV2b2NRkYfIRs6oOv5WRD9Vxi/0P0K7Z7IWg4Y7r9pm/4sVo9gY72mYC6lkc9o/gyuLoyNcpOrmO6cyOq5rfVdt9sNWBSiM7yPAaPBgzE/MfFcWgjufirTAkRmzR5BKsibv4BGUsAJDylpqY6IAXT7XSyijGgRoAVS/wCbGP52f8gFvnRLn0TrSMPRzT8CuosiXT8KVJoVkK5sCebGpTmIrLpqQhlIBZNl4ujmkHJNtiur7oXQcr+iRGTdKLUYU7ogeBITjZ+qZMoSHzjqqTqXZMW10SzKi7dVvaHqlMqFjlFejVGf2T+2TVbPaN5/kd9E12iiYpNaF1+enzss05UmOsoI9glJLNkpc5gBEjCCgBDUHIyOaNADXX0+en6rtnsjjIw8g/67nej4o3fquKMGp9F2j2W17Y8Mkkee7GczvJkETj9LK0ewMX7UcT7WuyXu2FoYfzv/AIknwu0LBDuuIHO4HrsrSuqnSyPkd7z3ue7zcSfpZVkrrnNyvYeiG7AfYLBApSSVUAJmTUgJ0pmLV/kgCTZEUaIoAbcbfvpcrqkMl2g9Q0/ILlThv5H6FdQwxh7GO417Nl/9oWjDPUh8kxrbozCjYxO5Vp/0NFfjsgnhtl9U27CoxospJxpOfuFMHiqc/dKb86+xah9mrOGtRDCWn9lZUcTz/gPwQ/xRP+A/BT86LfGjUuwRqT/0Nv7usz/ieo/AfgjHE9R+A/BV+ZE6I1IwRv7ugOH2n9lZf/E1R+A/BPM4pqB/2yj5kGiNdBw0xUPHeHshijA957z8GtBJ+JUQcY1P+mfgqvGsYlqHNMotkaQG9MxDiT8EjLNOJZRK8I0AjWEsEEaCCAAkXS0RCAEN974LX0+LiLA3QtPfqKhrNOUccUbn/G7B6noseNx6fUJcs5DQ299BboL2BPwA+CmwG55LnKPU+CaqGd3TlZORssD1OpPMoS+6VAAB0QJSInd0I3FACXv0RUzdL9Smp3aJULSQN7IAkl37uhdJawBGWA7IAnYFhJqamGAbyyxsPg0nvG/gLr0aOGYALNaLCwGnIaBeY6Wokje17Hlr2EOaRuC03BXVMI9otVPGHAAkWD7devqhyovBXwdG/wCgQ/hCUOH4vwhDBZHSRNc86kapVS8h1g5Sm2Wao4qWA/cCcZTD8IUxrGhR5JbHRM2aED0dIwbtCBEQ+6FGFQUbIySo+R+iR4Bh2aEv7K0/dSoYQFIzhG0gEMom9EtlOwH3QlNelxsQpslIW2kZbUac/AWuSubVlR2kr32tmcSB0HILoPEdV2NHI77zgGN836fIXK5w1qJSbAUghZC6WAEEESADROCMIFAEaV5va3klyNOmo2F7AHrzSgNSnLbeQt8SgBnKeqQ8aHVOFCyAI9Oe6lPSIDp6lX2F8IVE4Di3soSbGWTugAbkMPed6KG0uyUm+imkweb7OKgsPYOkdG2TTL2jQHFp6aEIRt0C6kcSjoqMU0RDqdrs7u1DXGV5IJdqNNhYKgxnhySoiFRBCxhsS5jP4ednJ4G2YfqqLJFsY8Ml2Y8II3C3gkpgoTIea6n7DMNEjqtz23YG07R0EhLnaeIbb4rlU2y9CexfBXU+Ftc8EOne6a38hAbH8Q2/qoZKNYzD2jQCwRmgaVKemS9VTZc4f9hd+L92uno6HRBBK2ZbVBtwwX3CWMMPJwQQVtmTqh6PDD+IJ1mEHfMggmQbYaorq+p7E2IukxY4Bu0oIK7KPspuMcWMoiaBZozEjq7QD4LNgI0FAsCAQQQACEQQQQAClE6IIIAk4hQdl2Wty+FkrugzuIAHoAmJtm/l/wDZyJBDAYSbXQQQQwsOqBHKHFocGPDiDs4NN7LqseNirDGsZlc8BxLtcrbnuhBBZ8xs8X2HW4LFC0vcC919Ce9bnpdRo6l8rHOvZgIba5vfl4WRILCm0za0nEwuIU+WSRp1MbiLjQOG+oVa8IILqrpHIl2y54MwdlXXQwyEhjiS+3NrAHOb62AXpRmItDQGsygNblAtZrQLBoHJBBVkWiuBp2KdQk/bx0QQVUW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30" name="AutoShape 6" descr="data:image/jpeg;base64,/9j/4AAQSkZJRgABAQAAAQABAAD/2wCEAAkGBhISEBUUEBASEhIVFBAVEBQVFBQPFBAUFBUVFBQUFBQXHCYeFxkjGRQUHy8gIycpLCwsFR4xNTAqNSYrLCkBCQoKDgwOGg8PGikkHB4pKSkpKSwpKSksLCwpKSksKSkpKSkpLCksKSksLCksKSwpKSwsLCksLCwsLCwsLCkpKf/AABEIANYA7AMBIgACEQEDEQH/xAAcAAAABwEBAAAAAAAAAAAAAAAAAQIDBAUGBwj/xAA/EAABAwIEAwUFBgQFBQEAAAABAAIDBBEFEiExBkFREyJhcYEHMpGhsRRCUnLB8CNi0eEWM1OSshVDgsLxNP/EABoBAAIDAQEAAAAAAAAAAAAAAAADAQIEBQb/xAAkEQACAgICAgIDAQEAAAAAAAAAAQIRAxIhMQRBE1EFImEUcf/aAAwDAQACEQMRAD8AoE2Sn+zSXNXo3EzDQKPIOicypQYoQdkf7KCj+wdFMZEpEbExMo4lOaFwR5bK+bFdG/CQ4aaJ0WKaM+UfZq3fw+eV1FloXN3BTk0RRFbGnOyRjdSMqYihFMSJkKmCNG2FQUsKCMjZWlNiBb7wuFEYFV4/jQj7g96wJIOoB6eKz58sMUdpDMdylSNVU8RwRjvEl34W7jzVRJ7Q2tOkQ/3XOu1wFgJMQc69ue/9+qSHk2zdDblsvPZPPm3w6OisXHR0ml9okJ96Jx1schvb0Oqv6atpqtto5Gucfunuu08DuuNfabbaHb06noUuPE3scHNdkePdLb3v1vyUw82a7ZEsao6VW4c6N22nIqM02U3hPiYV7DDMB9oazNcaCVo5gcnDf1Tk+HFjrEeI9V2sPkLJG0YZw1IJjBRtBGxKlGlSOxWnYQ/4NmokGzj9UZxR43Txj0USoaodMlNiZsVPRQpK4lFMFFlKjVDk2B8pO5SMqAanMqEqJsmOiTeWxBtcDcdfBWU0KjOjWWSTXI5Sd2iuqK9hfYMy9bXFk9CQ4XCkvwqORjjJKI7bHvZnc7AAahRqejc2xLgAR3RfcciuH/qfi5NJO0dP4VnipJUx8BOxhIisVKiau1jmppSXRzp3GVMfp4rqzp4BZRaZqt6ViY5FWEyDwS3Ye07gKYyNPMYqvIRRQVPDTHbaFVdVw69uwutu1iUY0LO0R8Zzo0zmnvAhAgLez4a1w1CqavhcH3U2PkJ9ipYn6MnUTZGl1r2BIG2vL5qtj4WjfZz8z3m5ebkXcd7BXGPYa+KM32LmC/mU9hbrt2Gq87+bzvaMYvg6v43CqcmV0HC0Q2Yl1OCMG7B8NlqoHhoN/wCqiYm4ub/ay845S9s7CUfoxGK4ZGG3DQD5LL1TCNtN1uqiHNcHZZvFMPDb3OnK/Va8GVrgzeRjvlFThGKvp6iKaM2ex4PmCe8PIhd8nlimaC0gEgHyuLrzrOzLf1XZcPceyjdfdjDp+UL0XgLa/wCHD8h6omVEdtEw9milCYO0d6FGaJ5GguF2OjF30V5aVHlCsJIi0d4EKvmdqpTsslRXzN1TBiU56jPcmFhvJZIThcmyFJNGhqI1CkarSpYq+aTLrbNYgkb/ALCwTlUWx0VbSG5XsAYWtcRa0p+6HA6WH1UeWiDiHR+4NLA2aSeY6eSFRXPZJnEeaJ13OyD/AC78svNqkYY5uV0lOQ697x3016cgfBeKySc5uT9npYrWCX0JdABJ77W91twdCf8A4nYRruD5LCYhjUksozANyF7eu7vBavhqS8Z1zAPIB2+S7n4zJJfozmeWk7a7NHSsVxSxqqpGq8pRou1JnOJDGp5rETAngElsmhNkYYlgIwFSyROVKDUdkqyiyTPcbMYKGV7wbR5X6b91w/qud4dxQ4OA7BwH5mmwOxsuo8TwB1HO084yB5kiy5lhPDwgcXG1y1zXF2t83vEDr0O4XF/IODa27Oj4ak1+pfz4k7s8zLXI0vtdZebiWpz5XPiF75Rkc7Na2g6nUaC6vrWY1p23H01T7MNYSHgAkXtcA28uhXHhNJu0dKcP6ZyCukk95jDbRzmOF/Vp1CFcLxnyNuavJsLa0FwAudz19FS1rraDW6upJvgjWlyUWGcPGXL2gJBcQxoOsjged9mDmVvMOc/LleQcpLBYZQ0NtZo6jxVPh8LBJCZPd/iC+wacpNz8loKOIGSVzfdJZl6EhgzEfJdTwM0/9EUnx7Of5mLGsLtcj4jJ2VjhlWWGzjcJhkaKUL1UnsuTzq45NFLAyQbBZ/E8BG7E7QYoWGztlbSSAi4KRzBmqLU0YCsjLDZwKguK2lfTNduFQVWD/hWiOVeyupTJWqkPoXA7XQDfBN2QUzR1YVZMilxoHkoUmKt6JCxyCM0PQO7N127X1adWn0WZxyq7KV5jeI3P1c2O4tm5OHI/3UrGuJmxM0F5DfIPo4+F1BwvBX1dJmhPazufI+Vt7PdkOgZfc5DcNXD87Fii/wBVydLDmm1V8FAW+h5q6wbiX7M5rXgGJ5752LD+Mf0UeOJz3dlI3LI3bQtd+VwOqlUvCEr7yVTXQUsfee9wIfI1upbEw6uJF99FixzcJ2ux00nE6ZREEDxV3TDRc44N40E9RJHJZhfLI+DW4DSSeyJ5kX0K6RShd2GTeNnPapkyNqeaEiMJ1oUWQABHZGUYCrZIQCWAgAgoAreJGONLJl1IAcR/K03d8lzupxEbAF2gLsu9vVdW8xccx+IbWXKeKsAkp3PENtHZoy7XMzl6jb0XG/IYrakdLwslJxFy4lHI5jIo3yOF82uUC3Un+6XSyuZckhpvcNzZgPzKThOGNMTXyV8IFjoMoc0ltwLEqtxWOnDg2Kead1zbsyGtNrbuttqVy9KOhvZKrcULh3hY/IjwVBWmxudLbq0FNlAaXFxOlyb2F7lUmL1Is49SbfRRjX7BLhWajhTBX1FI6QEWMr2tvqbNaASPU2V5FR9m0NtYAAK24DpQzDaYdYg8+cji8/K3wVtUUbXbgL1HiRhi5SOD5E5ZOGZRz01uraswQjVqqXxluhBC6kZp9GCUGMzMT1DiBb3XHRNOcmJgr98Mov16LiZwOygypimrraFPSFJcaNUZWRnpnIOifeE3lUbFzPzFRJFNkaoz2rpWjnpGS4mo8rg/cO0IPIjkFN9muIZK9gJIDg8AX+8R/ZT8QoRIwtPPbwI2WPpnugma8aPje0jzabrz/n4NZ7LpnSwS4r6PSHPOAMxG+xtyF+i5P7RuM2yF0ELi4XtK8G431a081A4i9plRUMMcQ7CJ181iS94O4LuQ8ljm6rlRjTs0ylaodglIIIJDhYgjQhw2I8V1/gj2iCVoiqiGyttZ5sBKP0d9fBcdATkLvC/XxWrFlcH/AAU1Z6egrGnmpTXC24XCuG+OpIWiKQdoG6McXEOI5NvsStfVcfNFNnpy50rwWsbluYn7d/lot+8JK0xLTTNbjvGtNSOySPLpNCWM1LQRcZr+6fBQIvabSkXyyj/xaf1XGamN2d2efvm7iXNJzk6u15m6bjqzffrfldZHldjNTu0HH1E7eUsP87XD5hWlLjlNLbs6mF99gJGX+BN15+NUepUOpqOvPfcq3zBqenT5Hw5XWS41xqlyiJ8gM2awDbOyX3En4f6rjmDcXV0IcIqqRrNW5cxcACNbA7KIyvs8ONz3g5xO51180rLPaLVDMbcZWbmkpHNJAaCM3S1/3ordtMAc5aA4+Fh6dEeIwdg/Mf8AJkDXwSDVr2uAda/UXsoVbxAwN6nzAC8/KMro7SnHWyNitQGk3NtPhdZvs3SuJ2a392T5z1DzbYauP3W+F+vgr+kwJ8mWKFuZx1N9A0DcvPIJsVp/0W3suejo/BrwcOpbcoImnwc1pDh5ghXCwTuIBh9VSwGQmkdHJC9xFv4hk7QTW5DM9zbdLLeZl38UricbIv2CIUaqomuGoUklJcVoToVVmarsCI1YqWYEGxFlunKrr6JjtwtMM32UeNejGytN1Lp5rt1S63Dy33dlADsp1WhtSQtLUmmQdUVlV1MljcJj7U7qVCxWW3Y1I5R3hSJWqK5y2GdKhpzVneJaAW7Vo8H+PitLlSHQAixFwdDzuDySM+JZYuLGwlq7OeEIwVLxWg7GUt5bs8QdlEXmpwcHq/RuTTDCJC6NUJFten4qhwNwfMdeo+CinZHfRBJPqanO0OF9LHx8k12moTMLtx6pTOSLYEuOZKqYbgKMpMEt9DzVk/QCoaQmP3SNTvoo0jCCrKKucwES2cNmuvqemgSa0NcwPbp+t0OiqZ1j2U4tHXUD6Opu40/uHmYXE5XA8i03bfoVOxr2OU7yZGzPY4e9mDcrx0ceR8d1zH2a4sabE4DezJHdjJyBZJy9HWXZsTrJKi4ezLT2eGNcO/KW7ykbtGYWASXG3Q9SoqcI9n3dAOWKEbZSJHSHmbjS/iVfyUcVPHkibYHVx3c88sxKoeHMTmjqeyY0vhP+aBrkJ2eLba2B81oqtmZ580t4lBtF3klI5R7ToyTG4DRpI8MztT8glcJe0uaBjYpwZomgBmo7RoF7AOPvDz1Ur2xPyNp4xpmMr3eIaGtB+Jd8lzymlWnC6RnmrZ33DeL6ScDJMGuP3JP4br9NdD6FW19L3BHUG4+K87sqyNirPDeKqiA3imcPAnM0+BaeS2LL9laO4uKh1DgszgvtEhmAbMOxk0F73jcfA/dV9PMCLg3vsdwR4FaISTI1INS5VFTACrCd6hSlOTI0K+Wl0UExK3cockGqbHJQuUF6IM4UXLqp0oUOVbLMgdkkoAIONkWTRExHCmTNs/ce64bt8uoKx+KYO+E2dYtPuuHun+hW2dKfFG6Nr2lrxmBFjz0WPyPGjkVrsdCTic5siurrFeHHxXcwF8Y5jVzB/MOniqS64c8coOpGpNPoUdkY29f0RO/VGeXgllrBEdR6qQ0JprP1T4QSGgggoAJ9z6bJ3te4BzF02ggBynqTG9rxuxzHD/xcHD5hegcSqiYZKhhIzMaWNNyC0MFh01cSfgvPLxofI/TT52Xe4qsSYVG5vOCnNvJoBt11BVo9gWPB0bI5Jb6SPDHNB3ewi7reNxsr57B2lh4aeeyzM1zIx7dCxrCzrewNvmtVUxB1ntG7R52NrfAkqMi9lkcV9tlbevji/wBKAX8DK9z9fQN+KwMT1ee0SvMuKVTs2YCbswfCJojHzaT6rPAqFwVJvagblEJVCtqjzK1kUWLZ1fYLxfJDZt88f4Cbgfl6LIZkpspCssjT4JOwUOLMnbmYfMHceaN7lznhjEiKyJt+667HDqHAn6gLoTit+LJsifQlxRIIrp1laGXYceZUeSjAVrVTKuketO7M2gxkA5IuxHRGSlBG7LahCIdE6yEdEkJxkihzY1KyRFThVeN8DQ1AzMtFL+IWs4/zD9VZRyKXFMs+RqSpmvFg2ON4thUtPJ2czcrgfMOG12nmFFYdSuu8TYA2shtcNlZcxOO1zu13gVyqsw6SGQxytLXg6g/K3UEc1y5w1fHRXLhljf8AAmj9U4ksGiUlMSBBBBQACgjJuiQALLtXBnewuluNCx49GyvAHwXHqZ4b3iLnlfW3irjB+LZad7XB5yAjMy5yObfXTYW1KsnQHbKeNt/p6K+irAyHMdo2vLvAMaX/ADyrM0tY3fkRceoB/VVvHHEHZYdUDNrIwRs8HPcB/wAc/wAFaS4Js4fU1Be9zybl7nvJ6lxLv1SAiIRhUICKARc0agAIIiUL6KQJ3D8uWrhJ/wBQfQrpjakHmuY4D/8Aqiv+L9Ctva2xK6vh41KDZRz14LnOklyrY6sjdSBVBaHikgU0yRM9RnlMRV1/eRumHIq7i12V2T6F5kM6jlyGZVZK5H86Aeo90sKC8eCZE5S4iq6MqS2RImdHBJFg2RYj2i0ffilA3BjcfFpu35aLWCZUnG0WekJ/A5j/AEvY/VZZq0aM62gzAs2RomNRuWNnHAlhoSEsKACcEkJbk2EAOtS6WjdNIyJou6R7GNt1cbfS5TIA57c11L2N4DE5slZIM8kb+zgJ17MdmXE22J1aBp1UpWBd4vi0FO8xPkALQGkauIyAN1A26rEe0XGmSMhjhe17TmkcQb6izRm6bk2KrcSqnOc97zdznEuPUkkH6LJS1PfJ5XTZPgB9AlENUHbpIBBKKJEUAJO6W5IjF3eSWQgCVgxtURfnH0K3biFz+idaWM9Hs+q3Dnrs/j3+rE5FyKe/oiumTqltaulYlkeZ5TDZ3A7peVI7ND5KLglQVoOnNTAqtsWt1IiqLbpMsQxZCYCnMyZa8HZFdZpJodGVj4eltlUdpSg9KZqhOiU2RIr2dpE9h+8xw+Vx9Ez2iTLN3Xfld9ClSXDGvLwc9idoE4QkRt0HknQuc+zKNo2lKREKADcm04UiyAAV2b2NRkYfIRs6oOv5WRD9Vxi/0P0K7Z7IWg4Y7r9pm/4sVo9gY72mYC6lkc9o/gyuLoyNcpOrmO6cyOq5rfVdt9sNWBSiM7yPAaPBgzE/MfFcWgjufirTAkRmzR5BKsibv4BGUsAJDylpqY6IAXT7XSyijGgRoAVS/wCbGP52f8gFvnRLn0TrSMPRzT8CuosiXT8KVJoVkK5sCebGpTmIrLpqQhlIBZNl4ujmkHJNtiur7oXQcr+iRGTdKLUYU7ogeBITjZ+qZMoSHzjqqTqXZMW10SzKi7dVvaHqlMqFjlFejVGf2T+2TVbPaN5/kd9E12iiYpNaF1+enzss05UmOsoI9glJLNkpc5gBEjCCgBDUHIyOaNADXX0+en6rtnsjjIw8g/67nej4o3fquKMGp9F2j2W17Y8Mkkee7GczvJkETj9LK0ewMX7UcT7WuyXu2FoYfzv/AIknwu0LBDuuIHO4HrsrSuqnSyPkd7z3ue7zcSfpZVkrrnNyvYeiG7AfYLBApSSVUAJmTUgJ0pmLV/kgCTZEUaIoAbcbfvpcrqkMl2g9Q0/ILlThv5H6FdQwxh7GO417Nl/9oWjDPUh8kxrbozCjYxO5Vp/0NFfjsgnhtl9U27CoxospJxpOfuFMHiqc/dKb86+xah9mrOGtRDCWn9lZUcTz/gPwQ/xRP+A/BT86LfGjUuwRqT/0Nv7usz/ieo/AfgjHE9R+A/BV+ZE6I1IwRv7ugOH2n9lZf/E1R+A/BPM4pqB/2yj5kGiNdBw0xUPHeHshijA957z8GtBJ+JUQcY1P+mfgqvGsYlqHNMotkaQG9MxDiT8EjLNOJZRK8I0AjWEsEEaCCAAkXS0RCAEN974LX0+LiLA3QtPfqKhrNOUccUbn/G7B6noseNx6fUJcs5DQ299BboL2BPwA+CmwG55LnKPU+CaqGd3TlZORssD1OpPMoS+6VAAB0QJSInd0I3FACXv0RUzdL9Smp3aJULSQN7IAkl37uhdJawBGWA7IAnYFhJqamGAbyyxsPg0nvG/gLr0aOGYALNaLCwGnIaBeY6Wokje17Hlr2EOaRuC03BXVMI9otVPGHAAkWD7devqhyovBXwdG/wCgQ/hCUOH4vwhDBZHSRNc86kapVS8h1g5Sm2Wao4qWA/cCcZTD8IUxrGhR5JbHRM2aED0dIwbtCBEQ+6FGFQUbIySo+R+iR4Bh2aEv7K0/dSoYQFIzhG0gEMom9EtlOwH3QlNelxsQpslIW2kZbUac/AWuSubVlR2kr32tmcSB0HILoPEdV2NHI77zgGN836fIXK5w1qJSbAUghZC6WAEEESADROCMIFAEaV5va3klyNOmo2F7AHrzSgNSnLbeQt8SgBnKeqQ8aHVOFCyAI9Oe6lPSIDp6lX2F8IVE4Di3soSbGWTugAbkMPed6KG0uyUm+imkweb7OKgsPYOkdG2TTL2jQHFp6aEIRt0C6kcSjoqMU0RDqdrs7u1DXGV5IJdqNNhYKgxnhySoiFRBCxhsS5jP4ednJ4G2YfqqLJFsY8Ml2Y8II3C3gkpgoTIea6n7DMNEjqtz23YG07R0EhLnaeIbb4rlU2y9CexfBXU+Ftc8EOne6a38hAbH8Q2/qoZKNYzD2jQCwRmgaVKemS9VTZc4f9hd+L92uno6HRBBK2ZbVBtwwX3CWMMPJwQQVtmTqh6PDD+IJ1mEHfMggmQbYaorq+p7E2IukxY4Bu0oIK7KPspuMcWMoiaBZozEjq7QD4LNgI0FAsCAQQQACEQQQQAClE6IIIAk4hQdl2Wty+FkrugzuIAHoAmJtm/l/wDZyJBDAYSbXQQQQwsOqBHKHFocGPDiDs4NN7LqseNirDGsZlc8BxLtcrbnuhBBZ8xs8X2HW4LFC0vcC919Ce9bnpdRo6l8rHOvZgIba5vfl4WRILCm0za0nEwuIU+WSRp1MbiLjQOG+oVa8IILqrpHIl2y54MwdlXXQwyEhjiS+3NrAHOb62AXpRmItDQGsygNblAtZrQLBoHJBBVkWiuBp2KdQk/bx0QQVUW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2" name="Picture 8" descr="http://t3.gstatic.com/images?q=tbn:ANd9GcQaYLwLYMPh6IXZlNSPQVeAMkTBy9dHaqDcK5QBC3QaCf0rVlSxU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0"/>
            <a:ext cx="442912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274638"/>
            <a:ext cx="4071934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Програма Барак Обами</a:t>
            </a:r>
            <a:endParaRPr lang="uk-UA" dirty="0"/>
          </a:p>
        </p:txBody>
      </p:sp>
      <p:sp>
        <p:nvSpPr>
          <p:cNvPr id="9218" name="AutoShape 2" descr="data:image/jpeg;base64,/9j/4AAQSkZJRgABAQAAAQABAAD/2wCEAAkGBhQSEBQUExQWFRQUFBQUFRUUFhQVFRQYFBQVFBUUFhQXHCYeFxkjGRUUHy8gJCcpLCwsFh4xNTAqNSYrLCkBCQoKDgwOGg8PGiwkHx8sLCwsLCwpLCksLCwsLCwsLCwpLCwsLCwsKSkpLCksLCwsKSksKSwsLCksLCwpLCksLP/AABEIAMIBAwMBIgACEQEDEQH/xAAcAAABBQEBAQAAAAAAAAAAAAAAAQMEBQYCBwj/xAA/EAABAwIDBgQDBgUDAwUAAAABAAIRAyEEEjEFBkFRYXETIoGRBzKhQrHB0eHwFFJicoIVIzMlU7IIFyRD8f/EABoBAAIDAQEAAAAAAAAAAAAAAAADAQIEBQb/xAApEQACAgEDBAIBBAMAAAAAAAAAAQIRAxIhMQQTQVEiMhQFYXGxI+Hw/9oADAMBAAIRAxEAPwCUgBCUL0JsESyhKFAAgJUiABdAICIQAiEqMqAAhJC6RCkDkBN4rFNptzPcGiQJPM8gq7bu8bMMIs58TH2WA2BeeF9G8V5ttDbtbEOJL9bDtwYI0F/VZ8mdQETy+Im8x++TGmKcE2MvMW/t4epVW7fVxsHzzhgkTy59isPSJmCZE9wXaSTyToaaZgmHZrgX4CQf3CyPqJMzy1vybFm+FUujOALXIB1kXAgiC0z3VnhN63OMeUm1iMsiYkPFoET2IWABs58eUObFpJ6Hp0UguMZgAQIsbuAiLgWmR29lCzS9i1rT2bPTcJttj5Dg5hB0cLzMRA0KsQNDz06+vFeaYLaPmAnwyWtAJkggE3JmM0zqbHvCtcNtt9B4a7ygkyJsS4mTeMgkyDx5BaI9R4ZdZ5L7G2lLCrcLtAOFteM6iYUgYpMWZN0PWZMnYceZXuEas3hceAVocBiAQk53ZVzTLZqcammFOAohwc/LyOApcybzIzK1CTopCkzoLlIHDkzUCfcU04q6IoYypV2UJtk0Y1IEFKrHoRUQiUgKAOoQQkSoAWEsLmUqAFSFBQgBQqzb22W4alnMFx8rG/zHiTHBup6KyGv5ryvena7sXiXZSfCp5mNiCIzeZ44+YtSM2TRGyk5UqRUY/HOq1Mzjnc4lxmfNrGvS3ojB4V0gxIMiI0sYE8+i0+xd0i4NLjlIabgSZcZNjqYn3Whw26FMDUzY+XiQZDo5iFxMnVRvcrDp5vhGEOGdDMoDn5RcECctomJJsI5dVMwWC8TNnblc25kGS4iA48rGYNiV6JR3fYRAsdNJkaknrpdWP+i0w7NlaXcCQCQP5R0F1n/KQ38SXlnljNiOLny0kF0ZQIBIiLcNVNZuyQNNMoIkjWL+9l6Q/BgaCO349VAr0r3VH1Mmxv4qrkxQ2W4yKokC+oBmLadLeijU8R4bhRrZn0eDxlzta6QPmMHL1N1rcfRt9Flq7JlpAMkgzeAL+kLbiy2YM2JLY6wFd1J0h2ZlgbfMD9qOGgsro7SEi8ggOaeYdofVZKowtcLSNYzSYPInQg/grF9Jz2Nc24BynQG8wHDoZErXtVmJRd0W1TaBBV9sDbk2JVVs/ZIcwSJsmauDNF0jRXjNcDJY5R3o9SweMzBSRVWR3e2hmaFpBfipc9IaFIk+Mk8VR4KWOqr3g7KHhWSismMqMhR3g7KH3VVyaibypMqO+yViQ5mQm8qFP5DJ7SMqAlhdQiF1DoHMJUpCVAHICIXSIUAIELqEQpCzmEAJyEKAspN7doGjg6jwYcQGDSZectp6SsButgWuIcRpz1N4jqFsviE4fwrGkwH1mgmY0Y9wnmJWW2CMr+JBnWYBFoE9guV1svArmZt8E3y2+5XOEwubXRU+DqaK4wuJ915yfJ1o8Fhh6IBjv+kqS6g0Nnjx0solJxIg/uV3JNvQKCGmFeo2ICp8bHurYULGxULGUOnqo8kr0UOKNj2+qoMdgyHSWy1wIMCdY1HJaWtTP3qKXWjQ3+q3YpNGPLCzI4qi12g4wHTxFodzm/spu75DcRTZq0nwz/k3MCZ4ZrBSNr4GBmYCACSRw4WVZhqmSuyXZRIdJGgLmvIPTrwXSj8o0c2a0TT9HodFmTRM47DZwptaJPW49b/imG1AseGTTo7WaEZRIW7rSyoWnQ6Ld0dFjsNTAqyFrsK/yrrvFqSZwJS0SaHwxdZEBycaqdgp3xsUl2KKea1OZUdpB3yL4KPBUvKkyI7SI7zIvgoUzIhHaQd5mDQlAQF0zqgAiF0hACQlQEKLAEQlQiwBJCWEqggynxIkYRjwActdk+rXZSfVUOxcPMEz1BgcrwOa2e9uzDXwdVrSc7R4jI4upy6PUZgspu2B4II6CecDVcjr7Tsql8jQ4K4g+6vcNTiJ/fVZylj6dFmeo4NbMSUxiPiBhxZjp4WBvHVcR4pTextjmjFbm7o1BH7uu6tZggj99l55g/iC15MNcADErT4fEGq2W9/0VJY3HkZHJGb2J+P2w0XLoHKVn8bvhRZJLxrf8iqjeKi6o4te6GX1sfoq7Z27OGLwahe+4AzHI22l3ESFohjhVsz5Jzuoln/7hYZxjQcyPwUqhjqdfzU3B3OPx5KDtfBYVjINOk1o0h9O3YzqoOyKVAOz02vaeBEgO621HpdNiordIQ5z4bNK7C52lp15dVhquCdWrmk0ecnJJHCfMSOQAn2C3+FqnLmIuNeE8jlGnZU+Lp+BXr1rQ6mHA6kEE5vqbLTCVRtFZx1SVk7FbbqMIZRdna0tp1MzWuFUARBtLeNxEGOydqPOa0xYidYOnrw9FHwNAOw/lBmAc0anX1urZ2HEjtp01j0us0ZUzY4NxslbMoTcrQ0BAVLgTFvZW9N9l6Dp5a4nD6rG4y3JYenWPUQPTjXpzgY6JzHp0OUJj1JY9JlECQCugE0wp9oSnsAZUJzKhL1EnnYRC6hIAumd4WEQhEKCAQhKgAhKAgLoKAEhAS3Qosg4q4lrC3M6MxgDUk8YHZYHYeH8F1fD/wDaqktsbsfJYbrUb2bK8aiyCQ6nUDmmY+cFrgeI4XHFVGLwlRtWm51wWPZni7gC1zA482kPHYhcbrsn+TQy+j46zL7Tw9WvicsltJgsSAREeY30N49Fa4XdvAtZme0kAXfUqFlP3P3AFTMZsl9UROVpuImbGR3jqoVLdMucMzKlU3vUezIJ4AHQei5/cT2ug7Ur4sTDeFUtRYckgZqdKoWtvE53Rp0W13cdlGV3muWzpMaJjA7HLQXVXSdS1sim3oBxJ4kqRgLv5XnpwWbJNS2RrxY3HdjOJozWzgDsRItbQqsxO6THQTRpmYlz8zi6OJeZklXG0DkqE6BO4HaQzZMwzEEgHk03J5KIzlHgvKEXszN4bcjzZm0qLNLgmoRzytgAW5yr3D7AFKnA7kmST3PTlwV+yn2np9T1UbFVItmP4IeSUiI44rgqM2V1+Nv1lQsZTBp3ExI78vwUrFVJlRsZVIpuPEZfckCfqt+HaNGPL9yx2ZgctCJluTMBynhPQyFApYm1Ma+W3aTCcoYF2Twy5wPyuA1IzSQJ0HUcJXWJZe3CI5QEvEqe5r3fHgl0cRcK8wzpCzWHuQtNgqdl2ui2TRy/1DdIeXbSuSxKGrpHIH2OUikVGYFJpNSZEEpiktTFMKQxZJgOgIQhKJs85SohC6Z3QKVACWEAIAlhKlUAJCEQuoUAIugkhKgg5fTDhBuDr+B91WYzCuqMIi7HGAOYuPcH6q1UbE1XU3F7Rma4APbyI+V31grm/qGHVDXHlf0PwzSdPhkDZjJB9vZW+HwwiddfSFnqW0MriCImXdg4nnwJT9TbgptnNaL/AJ+y89KLcjXCS016LHaNUDyi7uHIcyU1sXKHeYwJvxPWyoqu0XOomqy1Q+ZrdTl0hw4Ei/RZ+ljMaXeIWEdAAJHONVaOOyJZEjf7cxtIGRYf1Rw49AqXG7eoCA1wc4REXk99LrNNFbGVBTcx7WyMxIOnInlIV7h92KNJ3ylxHFx/caK+hJbvcX3JS44Lavi3Nh1K8/YJ6XAcq528QeSLtcNWukEdxy6hOYrEQIEToALkk6AAXKaOHNSqA9plocRmEGC0zJ5KKpNsHNt0jhuKLncbCT9FZYOiKhgiQRccCOSiUqceJH2crfWJP4Kx2O4DMeQt0la8ctn/AAZnH5L92PUsM5rpLy6BaQBqIueNk3XZwVgXCFDr1AEnG3Z03FJbCYNnmAWtwdHyqm2Hs/Mc3stXTw+ULuYFohv5PN9dlUpaV4IJppPDU11Jc+GtSmc4jtpqTTCQU12AobsB6mU+wqM0p9j0iSJHpQucyEmiTz1LCQLoBdM7oJQiUsIARLCIShQAJUgSqCARCWEIAQIeyQRzBHuF0AhQ1aoDM7S2LUIzPLPKRTZlJJIM+ZxgASbRfWVQ1dmuqN8xlrHDxG3JgG4I5aei9AxFDOxzf5gR25H3hZt7i0mq0S9givTifEYLZ2t5i4IGsLhdZg7NOHD/ALGwep7kDEbQbSPnc1nQkD258FDG9dFrvK7O6LRp+Z7BWFShRqkDyvY4TTLgHQCflzcQOBTFHZXhGGtDY0ygR7rEtJdakTKe9rqgAp0XOcBbK0wTrcugKt2hTxTrveKc/ZkveZHHKYB6SVcUcSWgSD9ydLcxk/r6KbS8DOfJV7nbLDMXne5z3BnlzxDcxguAGhiRM8Srvatd4qNZTZL3NeyZhoEB2dz+AsfVRMPWDK9PKPmJZM+o+5XGJou8Vj5sDBB0IiD63VdWp/yWqolJiWmjTDD8x8xP806lScASKc/zGR2Fh9ZUfaNAvqNk+VstPYecO9QSFfYLDh1JhjVotyHAey0NKML9mdXLJS8FTWxrgNFWVdpElXW08OB9VVUNjucZOg4J+FKymWUlyzf7p1wWN6gLTkLzzY2MNFwadDp34Ld4PEh7V1Jx2s4GT7UduYuCE+QmnBQmVGiEhXZTTkxEnYcu2vTGZdNKGiSUKiEyHIVNJJikoSwhazuAlSJSoAUICAlyqCAQhCABLKQhAQB0hcueAJKr8RtlreIQVbS5LJZXeak6nVbVpnKXCztYeNcw5EQY7rrF71NaPmTe71f/AFGtiGf/AE0abQetWq6Gu/xDXQOcrJ1el43f/P8A2U7ibpFU3ENeHPY3Lea9EG7HaePQPLmOM89ZlLGOjXNF7aweIUXa+71fBvDqjCGaNrNjwzNo/pJsC0x0RRqjLEwRcRpGvFcKUTTGfks6b3uj8vvTr8ITq4+ugVZQ2qWj8QJHuirvFY8D1n37Jelju6qsfxbwyDMuBBHSLrYOqB9IEGbBwOvAFea19oFwLw17w0ataSOpnitjuPiPGwbHHm9saRlcRB66WUSi0rJxzTbQxtCh5XEfaaSOuW8dbEx2V9g5yMA/kb92qh7QwRZZuo8zAbiRcjncLp+LFPD4eoTZ1SrSBtZoBq0wTyDc4jgAAtEF3YUhU5dmVv8AgnO2dmPRPuwwaF1hNoBzbe6axlWQYWvHCjFkyORld48dkkgxCnbn7+Ne0NcYcNQTr2WO30xd8oWYoVIuCQV0YT23OZljq39H0nQ221w1H0UoYpp4r56wu9deno8noVo9nfEwiBUEdUxRi+GJ+S8HseZcELFbO38pP0eJ5StBhtutdxCv22Cmi0hK1q5oYgOUllNLbrkZY3kSqR4SFTUBgwuguZhJTklaGzuscASlqmbN2a6qfLAi5JMAJcZhHMMO16aHsl9xXRWyFCErXRqnatKyvqI1DKWEIBViwqCglR8bjWUhNR7WToHEAnqG6lBDaXJA27i8rT2XlG09uve8w6BJjr+9Fr95t42OBa0k63gge5WDNYCzQJ4uIBPoVlzT8JmSclKWxzVrkC5lx0HETxPXovR/ge/zYth1LaFQf4ve13/mPZeYHrznitj8LdqeBtOiCQGVg6g6bfOCWnuHge6wZPkmTGkfQNGkHMLXAOa4QWuALXCNCCvON8fh/wCEM+GnICTkMnLr8jun8p9F6ThtL68e6rdt7w0qYfSAz1AAHDRlMkSM51LgCDlHAiYlZXS3Y+MXLaJ4bQZWqVPDawueBcTlDZ+04nQe/RabCbpMZBqnxHuNmTDBHsXC2pTm1N4G0G5mjM5zo8oGZzp0Y0fQck5jsaabBUefMIMawBcgfWyRKTfGxsx44x53Zc0XZIa9gDdAW6AciIUgYNmHDKgl3ikkUKYb4jwDepBMMEXv0VfsjawrtzN8zDYO5845i+ql+CWOzNFzYiLxOnOOiS1vRokrVoltqCoDEjiM2o5AjnosvvdiBTw9BpAg40ugXtUw9SnUFtL6f3dFoGYgSIg5vQ21B5d1E2phKVem6k8kNdB4Z6VRvyvBGsc4uJlaMD0SM3ULXGkJu/hyKYv9ysMY2GnqqHYO2P4fNSrAu8PQ0gXyNZa3Vwi9lY4nePD1qbjRrMeQ27AYqDuw3XSkmmcmPB5jvniv93KOFz6qlpvXO18Uald7jzP0JhXOwN1X4ikamaGyWggTcaz7hOiyjj8bZVl6aNVc4tppuc12rTHty6JkOlMshQJjKxVlgtv1aZs89jdUwclFRMjNp8lJY0z0nYXxFIIFW3UaL07Y232VGggg6L5sZXVvsfeOrQcCxxj+UzH6J7kpr5GeWJx3ifTIrg8QlXkOF+KzQwBweDF4uPS6Er8cjUy/enKTEjdbqcKOkak2jjy9bhVyTpo70tmObK2k6i7TMCII0nseCnYii/EecCODW3J9Y0Xme+XxIGGquo4ZrKj2GH1H3Y13FjGiMxGhJtIOqy79/MVigab8RUZms1jH+HRP9MNgiTzJlZXKOrYVKaStHqmMqtpT4r2MjXM4CPRVGI3yoAkB5dH8jSR6EiCvJ/8AUACZbDph03M8ZJunWbUmxPLXRMWUzzyz8I9Jqb70xpTef7i1v01TJ36E/wDF5f77/RsLBfxJ59fRRqmN/FW7shXdyvya/au+2Id/xuFFv9DZf3NR1/YBZDFYhxeXFzi83Liczjz8xkwmXY8nv+/3Cj1apd+9EqWS+SVrk/kxzFY4uEZjEcTqojHrmtrC5Y5Jk7HKKSHyNP39E4xzhBaYc0gtIsQ4GQR1mEy0p9kfS342VbIPqDd7awxWGo4hulWm15GuV3y1GHqHtcPRV28O4jcVUNWnWdQqOADxkFSm/KMofkzNIflDRINwBOiynwN2wXUK+Gdc0XtrMv8AZq+V4HIB7Qf8ivSMdtNmHpPq1DDGCeriSA1jf6nEwAszjvQ+M3HdGPxm7+F2bRhpNTGYhrqTK1SC9o0qOY0eWiwNm4iSWiSVgdvYfxarWCqWUyQHCJsBeORiAtX4eJxzn1GtZ4pvDnFtPI0+Wi18GMoNpFzmPFZraO79V2JNGoWhzWDxvCObwg+4YX6Zy2CQNMyXNb2jVhkmv3Zb7mYMNoki7Cc1OTfLpPaQT6q9xGLyjRdbPw4ZTDGwGta1rRwgAAR6Ku2nVj0WVu5WbH8Y16KOvtF2cka8PfVR27ScKk6lxdb63RUb0mXEfTRVmMxbWZybADLP/lH3LVjinsZJya3HH7QPi3Ny0ERwtMdxKpd4dmhxNanZw8z2ibxrUbGh5gd1WYPax8XM77Tp7cI7Afcr6vIAc3vaDb8vzXWilpSOLklKE79lFS2rmH+60VBzPleI0h4uvRN1N8sLTw/glj2ANIDwQ8EmYztsfUeywWM2Znl9IX1dTE9y5nT+nUKvpVSCq+aYy9SuJd767Py1G1Gw5jh87TLSRz5FZxjlfYHazm/K6OfXuOKsjiqdU/7tNj+GaMrunmbBTG7di45dK0yRkHPQHrT1906L706hpnlUGZvo4X9wqfH7vV6N3MzN/np+dnuNPWEaqHKUZcMh+Ku21FFJXbXJ0HYOBNbWt+qFGSp2oXpPe4UHeDbJw2DrVQ6HNYRTPKo/ysI6iZ/xViaDuRWE+LWILaFCkQR4j31O4pgsA93FZ8sloZ05tUzzF7p/X6rlpQUi5rM5PxDs7RU42a/nMfMe6hlyVlSARzQYKtZFUP0a5B1Tj6kjX8VDJXXieitq2KOPo7lcub+S5DkpP6qtljl090SnMyG9P1QFnbG8+67zLhrl2T0U2LZtfhJtPwdq0QflrNfRdewzNLmk9i36let7awNPHUmE5y1r81ODlBJBZ4sHWWk5SfsunivnbC4k0306gEmm9tQD+xwdHLgV9S0oe5r2kOZUYHTqCHAObHoQkz5sbDdFQ94ZSFOlScIEAgW8t3Rz4/VZbCNAYDF6jzUeZkuJuSSbm8D0A4LUb74g08NlpuyVKzhSpnjoX1A02yk0mPEmIniYCyWGqgnoGgADrcx0Giy5k6SN3Scst6ZhpWe2rWkq6qvhlvxWc2g83I4D9wkxNGRkDaFcsYADDiTJ4ibT7LG7w4qGtpg/1Htwn1+5X2OqnMSflYI9dXOWIxuIz1HO5m3bgt2NUjBkdjYfBVrsvbhp+V3mYeHFvbp0VOumrTGVGeUVLkvX7bEyxpngdIP4d1FxFUvOZzWtJE+UZQepHM81Fo1Y1v8AePVP1X/omqV8sRoUeEcSnaWKI4qM5AKNRLjfJc4bap5/n/8Ait8Ht4t4+ossiHJ5lQpiknsIeP0auvQwtf8A5GNYbkvpAMd1cR8rvYKmfu2HNc6nVD4Jysc0tc5o66B3RRHYnRvOJ9FYUsUQRYSLjn0IPHsVeNApziiiHp9QlW62f8Nf4ymMQzEMpNqlx8NwGZhDi1zTLhPmB4IQ8jNar0e9/wAM06gLxX/1AVh/EYWmPsUHvPerUMfRi9puF5p8cNgCphG4rR9Bwpun7VOoTAHUPv2K5EJOx8jwhCEJxQ6aUhSIU2AsolAXRapsBWon980jSuyBKCoqUfv0XLeXr+iUtRyAoP77pxr00AuwUeSrHQV9E/CnbAxGyqBm9CcM+2howW95pvZfovnZo+q9U+B+1bYvCnk3EN7iKL4HZzCqz4smDL74r47y0WOvTaypVe9gLn4dxc1tCvAvkJzNPOSqLY+JNw4tzW+U5mukWc132mnUEaqy+IDv/nsyksqChSZRLpNCuT4j34Wq2coLm6TBOa2gWMNE06gfTLwxxLXUnHz0HtsaTwOBAlptaeABK5w1RQ/Fl0SN04SLcFV42iQDz5KdsuuHNaZ1AT2Mwcg9VgumdJpSR57vHh3+DUc1hgDzHWA5wEmOCwpXs2P2LTfTc12YZmuaXNdBAc2LtNnDis2z4UivR8TC4pjyyk11RlQOaQ9xeAGuAIyuLPLNyt+OcZLY52WDg9zzxdNSlka6i0HURrIXTAnJChWn7k7msVyxn7KV2vOFexfIspMyQpGqyYbHbCu864H7/NDne+ismVqzpms+n5qfhsTw+/mq5xiyRlUzATIyaKyhqLutUJcTBM3kOcNb6AoVcMa8Wym0jTqhW769EdqR9YO1C8y+P1QjA4YAkB2IdIBsYYYkcYQhciHJulweEIQhaBQIQhACrvghCkhnCcpaJUKQZ1V+UIckQhlQP4rofv3QhVfIMfA8xW0+D5/6szrRrT7AoQpkVj9jTb6OnEbXBuG4fCVGjg14pGHgcHWF9bBUO8TQMRhSNalCmXni8isWAuP2jla0X4NA4IQpj9SZl5sE+X1P3q+chC5r+x2IfREDFfNT61qQPUGo0EHop+EP/UcW37Iq1WgcAGnygDgBJgIQtnRfZmXq/B5H8RKYGPqQAJDSYESSDJPVZumhC0PkxsfZ8375lcTb1KEKXyio2F0EIQAqPtBCFdFRurqlo/MO4+9CFaIxcH0r8NcIw7Lw5LGk/wC9ctH/AH6iEISnyC4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9220" name="AutoShape 4" descr="data:image/jpeg;base64,/9j/4AAQSkZJRgABAQAAAQABAAD/2wCEAAkGBhQSEBQUExQWFRQUFBQUFRUUFhQVFRQYFBQVFBUUFhQXHCYeFxkjGRUUHy8gJCcpLCwsFh4xNTAqNSYrLCkBCQoKDgwOGg8PGiwkHx8sLCwsLCwpLCksLCwsLCwsLCwpLCwsLCwsKSkpLCksLCwsKSksKSwsLCksLCwpLCksLP/AABEIAMIBAwMBIgACEQEDEQH/xAAcAAABBQEBAQAAAAAAAAAAAAAAAQMEBQYCBwj/xAA/EAABAwIDBgQDBgUDAwUAAAABAAIRAyEEEjEFBkFRYXETIoGRBzKhQrHB0eHwFFJicoIVIzMlU7IIFyRD8f/EABoBAAIDAQEAAAAAAAAAAAAAAAADAQIEBQb/xAApEQACAgEDBAIBBAMAAAAAAAAAAQIRAxIhMQQTQVEiMhQFYXGxI+Hw/9oADAMBAAIRAxEAPwCUgBCUL0JsESyhKFAAgJUiABdAICIQAiEqMqAAhJC6RCkDkBN4rFNptzPcGiQJPM8gq7bu8bMMIs58TH2WA2BeeF9G8V5ttDbtbEOJL9bDtwYI0F/VZ8mdQETy+Im8x++TGmKcE2MvMW/t4epVW7fVxsHzzhgkTy59isPSJmCZE9wXaSTyToaaZgmHZrgX4CQf3CyPqJMzy1vybFm+FUujOALXIB1kXAgiC0z3VnhN63OMeUm1iMsiYkPFoET2IWABs58eUObFpJ6Hp0UguMZgAQIsbuAiLgWmR29lCzS9i1rT2bPTcJttj5Dg5hB0cLzMRA0KsQNDz06+vFeaYLaPmAnwyWtAJkggE3JmM0zqbHvCtcNtt9B4a7ygkyJsS4mTeMgkyDx5BaI9R4ZdZ5L7G2lLCrcLtAOFteM6iYUgYpMWZN0PWZMnYceZXuEas3hceAVocBiAQk53ZVzTLZqcammFOAohwc/LyOApcybzIzK1CTopCkzoLlIHDkzUCfcU04q6IoYypV2UJtk0Y1IEFKrHoRUQiUgKAOoQQkSoAWEsLmUqAFSFBQgBQqzb22W4alnMFx8rG/zHiTHBup6KyGv5ryvena7sXiXZSfCp5mNiCIzeZ44+YtSM2TRGyk5UqRUY/HOq1Mzjnc4lxmfNrGvS3ojB4V0gxIMiI0sYE8+i0+xd0i4NLjlIabgSZcZNjqYn3Whw26FMDUzY+XiQZDo5iFxMnVRvcrDp5vhGEOGdDMoDn5RcECctomJJsI5dVMwWC8TNnblc25kGS4iA48rGYNiV6JR3fYRAsdNJkaknrpdWP+i0w7NlaXcCQCQP5R0F1n/KQ38SXlnljNiOLny0kF0ZQIBIiLcNVNZuyQNNMoIkjWL+9l6Q/BgaCO349VAr0r3VH1Mmxv4qrkxQ2W4yKokC+oBmLadLeijU8R4bhRrZn0eDxlzta6QPmMHL1N1rcfRt9Flq7JlpAMkgzeAL+kLbiy2YM2JLY6wFd1J0h2ZlgbfMD9qOGgsro7SEi8ggOaeYdofVZKowtcLSNYzSYPInQg/grF9Jz2Nc24BynQG8wHDoZErXtVmJRd0W1TaBBV9sDbk2JVVs/ZIcwSJsmauDNF0jRXjNcDJY5R3o9SweMzBSRVWR3e2hmaFpBfipc9IaFIk+Mk8VR4KWOqr3g7KHhWSismMqMhR3g7KH3VVyaibypMqO+yViQ5mQm8qFP5DJ7SMqAlhdQiF1DoHMJUpCVAHICIXSIUAIELqEQpCzmEAJyEKAspN7doGjg6jwYcQGDSZectp6SsButgWuIcRpz1N4jqFsviE4fwrGkwH1mgmY0Y9wnmJWW2CMr+JBnWYBFoE9guV1svArmZt8E3y2+5XOEwubXRU+DqaK4wuJ915yfJ1o8Fhh6IBjv+kqS6g0Nnjx0solJxIg/uV3JNvQKCGmFeo2ICp8bHurYULGxULGUOnqo8kr0UOKNj2+qoMdgyHSWy1wIMCdY1HJaWtTP3qKXWjQ3+q3YpNGPLCzI4qi12g4wHTxFodzm/spu75DcRTZq0nwz/k3MCZ4ZrBSNr4GBmYCACSRw4WVZhqmSuyXZRIdJGgLmvIPTrwXSj8o0c2a0TT9HodFmTRM47DZwptaJPW49b/imG1AseGTTo7WaEZRIW7rSyoWnQ6Ld0dFjsNTAqyFrsK/yrrvFqSZwJS0SaHwxdZEBycaqdgp3xsUl2KKea1OZUdpB3yL4KPBUvKkyI7SI7zIvgoUzIhHaQd5mDQlAQF0zqgAiF0hACQlQEKLAEQlQiwBJCWEqggynxIkYRjwActdk+rXZSfVUOxcPMEz1BgcrwOa2e9uzDXwdVrSc7R4jI4upy6PUZgspu2B4II6CecDVcjr7Tsql8jQ4K4g+6vcNTiJ/fVZylj6dFmeo4NbMSUxiPiBhxZjp4WBvHVcR4pTextjmjFbm7o1BH7uu6tZggj99l55g/iC15MNcADErT4fEGq2W9/0VJY3HkZHJGb2J+P2w0XLoHKVn8bvhRZJLxrf8iqjeKi6o4te6GX1sfoq7Z27OGLwahe+4AzHI22l3ESFohjhVsz5Jzuoln/7hYZxjQcyPwUqhjqdfzU3B3OPx5KDtfBYVjINOk1o0h9O3YzqoOyKVAOz02vaeBEgO621HpdNiordIQ5z4bNK7C52lp15dVhquCdWrmk0ecnJJHCfMSOQAn2C3+FqnLmIuNeE8jlGnZU+Lp+BXr1rQ6mHA6kEE5vqbLTCVRtFZx1SVk7FbbqMIZRdna0tp1MzWuFUARBtLeNxEGOydqPOa0xYidYOnrw9FHwNAOw/lBmAc0anX1urZ2HEjtp01j0us0ZUzY4NxslbMoTcrQ0BAVLgTFvZW9N9l6Dp5a4nD6rG4y3JYenWPUQPTjXpzgY6JzHp0OUJj1JY9JlECQCugE0wp9oSnsAZUJzKhL1EnnYRC6hIAumd4WEQhEKCAQhKgAhKAgLoKAEhAS3Qosg4q4lrC3M6MxgDUk8YHZYHYeH8F1fD/wDaqktsbsfJYbrUb2bK8aiyCQ6nUDmmY+cFrgeI4XHFVGLwlRtWm51wWPZni7gC1zA482kPHYhcbrsn+TQy+j46zL7Tw9WvicsltJgsSAREeY30N49Fa4XdvAtZme0kAXfUqFlP3P3AFTMZsl9UROVpuImbGR3jqoVLdMucMzKlU3vUezIJ4AHQei5/cT2ug7Ur4sTDeFUtRYckgZqdKoWtvE53Rp0W13cdlGV3muWzpMaJjA7HLQXVXSdS1sim3oBxJ4kqRgLv5XnpwWbJNS2RrxY3HdjOJozWzgDsRItbQqsxO6THQTRpmYlz8zi6OJeZklXG0DkqE6BO4HaQzZMwzEEgHk03J5KIzlHgvKEXszN4bcjzZm0qLNLgmoRzytgAW5yr3D7AFKnA7kmST3PTlwV+yn2np9T1UbFVItmP4IeSUiI44rgqM2V1+Nv1lQsZTBp3ExI78vwUrFVJlRsZVIpuPEZfckCfqt+HaNGPL9yx2ZgctCJluTMBynhPQyFApYm1Ma+W3aTCcoYF2Twy5wPyuA1IzSQJ0HUcJXWJZe3CI5QEvEqe5r3fHgl0cRcK8wzpCzWHuQtNgqdl2ui2TRy/1DdIeXbSuSxKGrpHIH2OUikVGYFJpNSZEEpiktTFMKQxZJgOgIQhKJs85SohC6Z3QKVACWEAIAlhKlUAJCEQuoUAIugkhKgg5fTDhBuDr+B91WYzCuqMIi7HGAOYuPcH6q1UbE1XU3F7Rma4APbyI+V31grm/qGHVDXHlf0PwzSdPhkDZjJB9vZW+HwwiddfSFnqW0MriCImXdg4nnwJT9TbgptnNaL/AJ+y89KLcjXCS016LHaNUDyi7uHIcyU1sXKHeYwJvxPWyoqu0XOomqy1Q+ZrdTl0hw4Ei/RZ+ljMaXeIWEdAAJHONVaOOyJZEjf7cxtIGRYf1Rw49AqXG7eoCA1wc4REXk99LrNNFbGVBTcx7WyMxIOnInlIV7h92KNJ3ylxHFx/caK+hJbvcX3JS44Lavi3Nh1K8/YJ6XAcq528QeSLtcNWukEdxy6hOYrEQIEToALkk6AAXKaOHNSqA9plocRmEGC0zJ5KKpNsHNt0jhuKLncbCT9FZYOiKhgiQRccCOSiUqceJH2crfWJP4Kx2O4DMeQt0la8ctn/AAZnH5L92PUsM5rpLy6BaQBqIueNk3XZwVgXCFDr1AEnG3Z03FJbCYNnmAWtwdHyqm2Hs/Mc3stXTw+ULuYFohv5PN9dlUpaV4IJppPDU11Jc+GtSmc4jtpqTTCQU12AobsB6mU+wqM0p9j0iSJHpQucyEmiTz1LCQLoBdM7oJQiUsIARLCIShQAJUgSqCARCWEIAQIeyQRzBHuF0AhQ1aoDM7S2LUIzPLPKRTZlJJIM+ZxgASbRfWVQ1dmuqN8xlrHDxG3JgG4I5aei9AxFDOxzf5gR25H3hZt7i0mq0S9givTifEYLZ2t5i4IGsLhdZg7NOHD/ALGwep7kDEbQbSPnc1nQkD258FDG9dFrvK7O6LRp+Z7BWFShRqkDyvY4TTLgHQCflzcQOBTFHZXhGGtDY0ygR7rEtJdakTKe9rqgAp0XOcBbK0wTrcugKt2hTxTrveKc/ZkveZHHKYB6SVcUcSWgSD9ydLcxk/r6KbS8DOfJV7nbLDMXne5z3BnlzxDcxguAGhiRM8Srvatd4qNZTZL3NeyZhoEB2dz+AsfVRMPWDK9PKPmJZM+o+5XGJou8Vj5sDBB0IiD63VdWp/yWqolJiWmjTDD8x8xP806lScASKc/zGR2Fh9ZUfaNAvqNk+VstPYecO9QSFfYLDh1JhjVotyHAey0NKML9mdXLJS8FTWxrgNFWVdpElXW08OB9VVUNjucZOg4J+FKymWUlyzf7p1wWN6gLTkLzzY2MNFwadDp34Ld4PEh7V1Jx2s4GT7UduYuCE+QmnBQmVGiEhXZTTkxEnYcu2vTGZdNKGiSUKiEyHIVNJJikoSwhazuAlSJSoAUICAlyqCAQhCABLKQhAQB0hcueAJKr8RtlreIQVbS5LJZXeak6nVbVpnKXCztYeNcw5EQY7rrF71NaPmTe71f/AFGtiGf/AE0abQetWq6Gu/xDXQOcrJ1el43f/P8A2U7ibpFU3ENeHPY3Lea9EG7HaePQPLmOM89ZlLGOjXNF7aweIUXa+71fBvDqjCGaNrNjwzNo/pJsC0x0RRqjLEwRcRpGvFcKUTTGfks6b3uj8vvTr8ITq4+ugVZQ2qWj8QJHuirvFY8D1n37Jelju6qsfxbwyDMuBBHSLrYOqB9IEGbBwOvAFea19oFwLw17w0ataSOpnitjuPiPGwbHHm9saRlcRB66WUSi0rJxzTbQxtCh5XEfaaSOuW8dbEx2V9g5yMA/kb92qh7QwRZZuo8zAbiRcjncLp+LFPD4eoTZ1SrSBtZoBq0wTyDc4jgAAtEF3YUhU5dmVv8AgnO2dmPRPuwwaF1hNoBzbe6axlWQYWvHCjFkyORld48dkkgxCnbn7+Ne0NcYcNQTr2WO30xd8oWYoVIuCQV0YT23OZljq39H0nQ221w1H0UoYpp4r56wu9deno8noVo9nfEwiBUEdUxRi+GJ+S8HseZcELFbO38pP0eJ5StBhtutdxCv22Cmi0hK1q5oYgOUllNLbrkZY3kSqR4SFTUBgwuguZhJTklaGzuscASlqmbN2a6qfLAi5JMAJcZhHMMO16aHsl9xXRWyFCErXRqnatKyvqI1DKWEIBViwqCglR8bjWUhNR7WToHEAnqG6lBDaXJA27i8rT2XlG09uve8w6BJjr+9Fr95t42OBa0k63gge5WDNYCzQJ4uIBPoVlzT8JmSclKWxzVrkC5lx0HETxPXovR/ge/zYth1LaFQf4ve13/mPZeYHrznitj8LdqeBtOiCQGVg6g6bfOCWnuHge6wZPkmTGkfQNGkHMLXAOa4QWuALXCNCCvON8fh/wCEM+GnICTkMnLr8jun8p9F6ThtL68e6rdt7w0qYfSAz1AAHDRlMkSM51LgCDlHAiYlZXS3Y+MXLaJ4bQZWqVPDawueBcTlDZ+04nQe/RabCbpMZBqnxHuNmTDBHsXC2pTm1N4G0G5mjM5zo8oGZzp0Y0fQck5jsaabBUefMIMawBcgfWyRKTfGxsx44x53Zc0XZIa9gDdAW6AciIUgYNmHDKgl3ikkUKYb4jwDepBMMEXv0VfsjawrtzN8zDYO5845i+ql+CWOzNFzYiLxOnOOiS1vRokrVoltqCoDEjiM2o5AjnosvvdiBTw9BpAg40ugXtUw9SnUFtL6f3dFoGYgSIg5vQ21B5d1E2phKVem6k8kNdB4Z6VRvyvBGsc4uJlaMD0SM3ULXGkJu/hyKYv9ysMY2GnqqHYO2P4fNSrAu8PQ0gXyNZa3Vwi9lY4nePD1qbjRrMeQ27AYqDuw3XSkmmcmPB5jvniv93KOFz6qlpvXO18Uald7jzP0JhXOwN1X4ikamaGyWggTcaz7hOiyjj8bZVl6aNVc4tppuc12rTHty6JkOlMshQJjKxVlgtv1aZs89jdUwclFRMjNp8lJY0z0nYXxFIIFW3UaL07Y232VGggg6L5sZXVvsfeOrQcCxxj+UzH6J7kpr5GeWJx3ifTIrg8QlXkOF+KzQwBweDF4uPS6Er8cjUy/enKTEjdbqcKOkak2jjy9bhVyTpo70tmObK2k6i7TMCII0nseCnYii/EecCODW3J9Y0Xme+XxIGGquo4ZrKj2GH1H3Y13FjGiMxGhJtIOqy79/MVigab8RUZms1jH+HRP9MNgiTzJlZXKOrYVKaStHqmMqtpT4r2MjXM4CPRVGI3yoAkB5dH8jSR6EiCvJ/8AUACZbDph03M8ZJunWbUmxPLXRMWUzzyz8I9Jqb70xpTef7i1v01TJ36E/wDF5f77/RsLBfxJ59fRRqmN/FW7shXdyvya/au+2Id/xuFFv9DZf3NR1/YBZDFYhxeXFzi83Liczjz8xkwmXY8nv+/3Cj1apd+9EqWS+SVrk/kxzFY4uEZjEcTqojHrmtrC5Y5Jk7HKKSHyNP39E4xzhBaYc0gtIsQ4GQR1mEy0p9kfS342VbIPqDd7awxWGo4hulWm15GuV3y1GHqHtcPRV28O4jcVUNWnWdQqOADxkFSm/KMofkzNIflDRINwBOiynwN2wXUK+Gdc0XtrMv8AZq+V4HIB7Qf8ivSMdtNmHpPq1DDGCeriSA1jf6nEwAszjvQ+M3HdGPxm7+F2bRhpNTGYhrqTK1SC9o0qOY0eWiwNm4iSWiSVgdvYfxarWCqWUyQHCJsBeORiAtX4eJxzn1GtZ4pvDnFtPI0+Wi18GMoNpFzmPFZraO79V2JNGoWhzWDxvCObwg+4YX6Zy2CQNMyXNb2jVhkmv3Zb7mYMNoki7Cc1OTfLpPaQT6q9xGLyjRdbPw4ZTDGwGta1rRwgAAR6Ku2nVj0WVu5WbH8Y16KOvtF2cka8PfVR27ScKk6lxdb63RUb0mXEfTRVmMxbWZybADLP/lH3LVjinsZJya3HH7QPi3Ny0ERwtMdxKpd4dmhxNanZw8z2ibxrUbGh5gd1WYPax8XM77Tp7cI7Afcr6vIAc3vaDb8vzXWilpSOLklKE79lFS2rmH+60VBzPleI0h4uvRN1N8sLTw/glj2ANIDwQ8EmYztsfUeywWM2Znl9IX1dTE9y5nT+nUKvpVSCq+aYy9SuJd767Py1G1Gw5jh87TLSRz5FZxjlfYHazm/K6OfXuOKsjiqdU/7tNj+GaMrunmbBTG7di45dK0yRkHPQHrT1906L706hpnlUGZvo4X9wqfH7vV6N3MzN/np+dnuNPWEaqHKUZcMh+Ku21FFJXbXJ0HYOBNbWt+qFGSp2oXpPe4UHeDbJw2DrVQ6HNYRTPKo/ysI6iZ/xViaDuRWE+LWILaFCkQR4j31O4pgsA93FZ8sloZ05tUzzF7p/X6rlpQUi5rM5PxDs7RU42a/nMfMe6hlyVlSARzQYKtZFUP0a5B1Tj6kjX8VDJXXieitq2KOPo7lcub+S5DkpP6qtljl090SnMyG9P1QFnbG8+67zLhrl2T0U2LZtfhJtPwdq0QflrNfRdewzNLmk9i36let7awNPHUmE5y1r81ODlBJBZ4sHWWk5SfsunivnbC4k0306gEmm9tQD+xwdHLgV9S0oe5r2kOZUYHTqCHAObHoQkz5sbDdFQ94ZSFOlScIEAgW8t3Rz4/VZbCNAYDF6jzUeZkuJuSSbm8D0A4LUb74g08NlpuyVKzhSpnjoX1A02yk0mPEmIniYCyWGqgnoGgADrcx0Giy5k6SN3Scst6ZhpWe2rWkq6qvhlvxWc2g83I4D9wkxNGRkDaFcsYADDiTJ4ibT7LG7w4qGtpg/1Htwn1+5X2OqnMSflYI9dXOWIxuIz1HO5m3bgt2NUjBkdjYfBVrsvbhp+V3mYeHFvbp0VOumrTGVGeUVLkvX7bEyxpngdIP4d1FxFUvOZzWtJE+UZQepHM81Fo1Y1v8AePVP1X/omqV8sRoUeEcSnaWKI4qM5AKNRLjfJc4bap5/n/8Ait8Ht4t4+ossiHJ5lQpiknsIeP0auvQwtf8A5GNYbkvpAMd1cR8rvYKmfu2HNc6nVD4Jysc0tc5o66B3RRHYnRvOJ9FYUsUQRYSLjn0IPHsVeNApziiiHp9QlW62f8Nf4ymMQzEMpNqlx8NwGZhDi1zTLhPmB4IQ8jNar0e9/wAM06gLxX/1AVh/EYWmPsUHvPerUMfRi9puF5p8cNgCphG4rR9Bwpun7VOoTAHUPv2K5EJOx8jwhCEJxQ6aUhSIU2AsolAXRapsBWon980jSuyBKCoqUfv0XLeXr+iUtRyAoP77pxr00AuwUeSrHQV9E/CnbAxGyqBm9CcM+2howW95pvZfovnZo+q9U+B+1bYvCnk3EN7iKL4HZzCqz4smDL74r47y0WOvTaypVe9gLn4dxc1tCvAvkJzNPOSqLY+JNw4tzW+U5mukWc132mnUEaqy+IDv/nsyksqChSZRLpNCuT4j34Wq2coLm6TBOa2gWMNE06gfTLwxxLXUnHz0HtsaTwOBAlptaeABK5w1RQ/Fl0SN04SLcFV42iQDz5KdsuuHNaZ1AT2Mwcg9VgumdJpSR57vHh3+DUc1hgDzHWA5wEmOCwpXs2P2LTfTc12YZmuaXNdBAc2LtNnDis2z4UivR8TC4pjyyk11RlQOaQ9xeAGuAIyuLPLNyt+OcZLY52WDg9zzxdNSlka6i0HURrIXTAnJChWn7k7msVyxn7KV2vOFexfIspMyQpGqyYbHbCu864H7/NDne+ismVqzpms+n5qfhsTw+/mq5xiyRlUzATIyaKyhqLutUJcTBM3kOcNb6AoVcMa8Wym0jTqhW769EdqR9YO1C8y+P1QjA4YAkB2IdIBsYYYkcYQhciHJulweEIQhaBQIQhACrvghCkhnCcpaJUKQZ1V+UIckQhlQP4rofv3QhVfIMfA8xW0+D5/6szrRrT7AoQpkVj9jTb6OnEbXBuG4fCVGjg14pGHgcHWF9bBUO8TQMRhSNalCmXni8isWAuP2jla0X4NA4IQpj9SZl5sE+X1P3q+chC5r+x2IfREDFfNT61qQPUGo0EHop+EP/UcW37Iq1WgcAGnygDgBJgIQtnRfZmXq/B5H8RKYGPqQAJDSYESSDJPVZumhC0PkxsfZ8375lcTb1KEKXyio2F0EIQAqPtBCFdFRurqlo/MO4+9CFaIxcH0r8NcIw7Lw5LGk/wC9ctH/AH6iEISnyC4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9224" name="AutoShape 8" descr="data:image/jpeg;base64,/9j/4AAQSkZJRgABAQAAAQABAAD/2wCEAAkGBhQSERQUExQVFRQUGRcYGBgXFxgcHRwdGxwdGBcYHBwcHCceHBwkGhccHy8gIycpLCwsFx4xNTAqNSYrLCkBCQoKDgwOGg8PGiwkHCUsKSwsLCwpLCwsLCksLCwsLCwpLCwsKSksLCwsLCksLCwsLCwsLCwsKSwsLCwsLCwsLP/AABEIAKsBJgMBIgACEQEDEQH/xAAcAAACAwADAQAAAAAAAAAAAAAFBgMEBwABAgj/xABJEAACAQIEAwYDBQYDBQUJAAABAhEAAwQSITEFBkETIlFhcYEHMpEUQlKhsSOCwdHh8DNikiRyc6LxFUNTstIWJTRjk6PC0+P/xAAaAQADAQEBAQAAAAAAAAAAAAACAwQBAAUG/8QAKxEAAgICAgEEAQQBBQAAAAAAAAECEQMhEjEiBBNBUWEycYGxwSNCkaHw/9oADAMBAAIRAxEAPwDN+XsXbwmLt3rgc21mVTrOkHUaAEt6gVoHCvjDhg72nS6tgk5bhAOnQsq6rp4TWa37eZSKEtbI1Fehkx7snhUlsfeesFaGKF6xcW7YxAzqysGhlhbiHw6GDr3vKg4NCMDip0O/jTBy/wAIu4q6LVpQznxZVEeJk/pJ8qfjaUdsnyxbZY4Vyy+LXEZRJsWjeygEloI7oA6lcxHmopdbhTXNLeZ8v3VBYj0C619E8g8lvw5LvaOlxrrAnKD3QBAWTqRMnYb0m/EvmC/ZxBwdqLFgW7bRbUKXBJPzLqF7sZREwZkGKR7nuTpDIrgjN+AY8W2Fi/YS9ZZh3XPZsh6sl3QofI901ufAuTcJYLXcIoN9O62a4H3AJTQwsgg6a7ViON4bmGYb/rQ/B4q7h2DWne0ymQUYrr46aH38TQZcbixsWpqzQcf8PUm/f+02cPaRmbI4YsoMlbeURPUCJOkQaWGsLJytmHQwRPswBHvUfHOa7mMFo3lTtrOYdqogsrRoy7TImR4nTWu8NfDCRv1Fbil9gzg6JFWK7ZKkVZqUWqe2KSDfJfEMCjFMbYDA7XCWKj/eSYjz6dfGtluoVsnsAphTkU7THdGnSNKwEWtQYkgyB/D0O1OvH+f8QuMJw7KEtd3LErc2JLeYMgEERHWo8kG3ofBiNxXFvfvXLz/PcMsAIAgBQoH3YAAjy8arIk0W4pilvXrl0J2faHMVBkAn5o8s0n3qstn606PQLW9lP7PRPgF42MTZvAx2bgkj8OzDTfuk0U4/y6cO1mAQt21bcT+KBnHrm1j/ADVRTCMraqRMGCI08RWakcrRTOOuZrjBmV7mbOZ+cNvm6E69ajW1/f8AfSieIw4iYqCykESNJ2mJ8QD0NY9MLsNck8GXE/arTd1jalCTswYFWB8BsfJqH47l7E2LPa3kypIUBoDMT4Aa6ATJjatO5NXBMk4dYuAd8PrcExoSdxI6aaUt/ExHGJSSTbKd0SYBk5jHnpS1kfKjXFUZ8XB+5FQvhmOoFGPstQNbZdoIprf2Yl9Dd8MOZLwvLhXP7MqxQN0I1yqegInTYRpVn4k2rWIs2cVYZXys1pyIOh1Ct4EFT/qpZ4NxXsX7QAdooIQnYE6FvZSY8zVZFyghWMNGYSYMGRI6waQ47tDE/sEXMGN9qmxnCDZdkuAhl308pB9CCD70Yw3CXunLbQuxGgA/U7D1rQ+PcqWrxW9cc2lS2BckCWywAfI9NtdKCTphJmPiyPCmrC8fu9moWFyqFLKBmMaamhuJw65zkUhZMAmdOknxirOCs6eFJzXxLfScXkpqz1cYsczEuT1Jk/nXX2adqnKR5GvQFQ8T3FkS0VezI6V67OrRNciuo73EVuyrnZVbFudq4F8q6jeaKnZVyrRt+FcraB9wy0NDlfHaqj91yDsanxWsMNxRblPgX27GWbWuRp7Qj7qgEk/oPcV9HKR8dHW2Ll+wUaRtRPB3wVEgGCJ8vBhXvivDGw1+7h7u9tis+mx9CCCPI1VsIUeOh09aBPj0E1yVM1u/z/fwXD8ClszdvI1w3HJeEz90EE/eB0J6DTyXOYucHxzWmu27Ye2CMyZhmBgwQSdiJ36mlm5cfQPLKFCg+AUZVHkABXrD2unSuilF3WxbVqhi4Zwm7iZWxba6QJOUae7GFHuaaD8Ky/DHfITjXC3EBjuhT/gjYDMsyT1I6Cu/htzM9tmtM4GGtWrl1+4O6FiTIE7tsZpqwfxUwtxmW4LloTAcrIIOgJyyV/h40Gec5OktBYoxWzB8Xwu5ZbLdtvbbUQ6ldt4ka+oovwHl+7iZFkBnXdARmj8QB3HjG1cxfFMR3rLX7l22pYDOxcHWSwzSdSJnfWu+EPkuo5d0ykHMnzDxI86mcmmVVaGjlzkm7dxIs37b2gq57kiJWYAU7ST+hqlxDhps3rlpt0YjXqPusPUQfetFw/xHwrOoHaRAm6y6A9Qw+aPMCKp888wOr2ja7F7ZXMpZFcMZg6nw028aJZJWKcEZ4bdd9hMHwqwcWbjFmjMd4AA9gNBU1qzT1TVgVTKT4cxTHybyzYxUi5eKuv8A3YAB9QTMj0GlUUw80W4Pw6CHGjKQR6ihkvoJfk0DjN8WbXaMnaG38ugnWBPl5xWUdo9y4WuEs7GSx6/34VpfFONgM1q4oZGABjcZhrp13pDt4WGjceNBiVbNmVcThtKqHDaQaZDw5nVsv3VLH0BE/rPtQs4c020wNoscs437OMQxBJ7I5TMQcwH6kH2qLiHHnxNu2l2Ge2TFwaEgjUMNpkAzptXhbQPka9DB+VLcVdhp3opfZ4E9KMcwct9neAS3mW4qsuUEkaQw+v60V5b4PauznY5vwbT700cYZrWHY29GAAHpIH6UEsm9GqJlF3AKCVOjAkEHoRoRURwRXajb4MOSep1Pr41GcARWs1Ms8r8VuWXCpqrkBkPUnQEeBp05mt9phb6g95ACQDrpDax0I1pI4U/YXlciQuYj1g5fzqb7Rczm5mOZtGP4gdII2IjpQONs3oE9lVjCWN6nW3HSrOGw+8aihz7gyj0rrKiucKDUbYIiiy2Zr0trxrz0j2m0wMtnxFexhOooscGDU9ngztsp9dv1okrFOSj2wIMP7V67HxFNVjln8bew/nRHD8JtpsonxOtMWNsnl6qK6Eq3wt2+VSfY1yn8wK7o/ZQh+sl9HzbyrxnDWbhXGYNMQhPmHHmveCsP8pj16Vr/ACtwbBWbyYnDWgtu/bgaMDDQZyttMdKwm6FcqxJ0InLEx1AnSfCabOL/ABGvYgWreGZ8LZsW0thQVLEoBDM0baCANNDMzXoZFbpHkraHv4k2cFh81y/hRfuXSvZtEE5B3kZ+gy+En6VkeLxK3nBt2UspJhEZmgTO7HoNNANqYeL8/vjcF2GJQdtbdXt3U2JEqwZOkqTqDE9BS3hlj1rIr7D6QRCxUKjWRXg4gxUmB7zBfGntptUJSaCfDsU6B0BIW5lzR1CyQD5S0x5CrotdYqazwjIJzDX+4pp4FyOWhsSSF3FsGCR4sfujyGvpXS8Ozlsz6/Y79TpY0rXOI8u4fssq2bYEdFG/jO/50l8Q5cKLmt95ddOoj9agyvdl2NqqAmASHFXb1mNOn6edVsPbObzoycOSNelDboKtgTsSDRvhGEa6cqiWgn2Ak1e5fOZxaayt5Z+UjUeJDfd/SnXhnB7Vh3NsRnjSZyx08YO9HGdC5ISbVmiWFcroKIYzhNm2zTdg75QsnXpvVXCWpfSYp0ZWLaomx2GLidZmaHWLBLBQJY7Dxpjv2NB6ihbYfv6VjZq/Ib4PwprZYsBDLET+tCeK4S1b/Zost95m1I6gDp+VHsHjstolzJGnn/WhPGEDMLimQw19v6UtN3sJrQB+zVLasRVlwAMxIAG5Og96mwyq6hlIIOxGoo2wEjrhuHAuodhmE0SvcYzC4jCVacpG48JqC3ag10cPFLYaBpw4/rXDh/GiJsV12HuKKzKBrYIEVHbswcvXeP40YTD+GtQY60Unu9/KWAIOsHyE9a6zSicLU2Hs6+dGcBgFKIzfM4BgT1E9daGcZxwUEWwO6MxbYDfujqW09KXN2qGYk07R2EXeQANyakw3EML964DGm4j61nXFuZi4jOdp028vU9ZocOKuwgM0QZE6H1iujhXyUSyyfybngnsn/DKH0Iq72dYHhsSUh0dgwie8R9OhrQ+T/iErgWsQ3e0ho9oMfrRvHXRNK32O5w3nXn7L51atsCJGoPWvYFLBKi4euVciuVx1HygnA8TZ0u2Lyjx7No/Sqd9craaN+vrX05eIhdjOh8CNt+hpc5jxYs7LKkRPURtPgR+Lr1qnnehVVswZbysZmJ0Pr0/Or1q4pUGQGX8xT1isStxy2gzIQQI0eIBH0H0qEYjNbkWwXWQwCqTEyrDTdT06gkUz23Vi/cXVCohD/LE+H8KPcG5PxN0yqFB+O5Kj2G59hTVwe+wysLWUMQrgACD+JYg5dtP7LRhrhEydPPp/MUEk0cpfgo8D5UTDwxPaXfxkaKf8q9PXU60dtXfL+/Cg13mK2p7wafIGP0q3e5htKuYA6+X9KCcqWxkINvQXxNxeybyUn6UoPjpEDqZ966Xme1LSrnN5eXp5VQxHErKgkKS3iBE+vd6VqheznJrQxYThdq60sizAkjQ/lXWP4PbhsrEMPEyCOvSaUMFzaEu9y1fZguUKisxJJBJyhZJ29hTlgsBib8drb7HeWcrPqEUn82FBKCu7CU30ALnL15e/bupqOuYfmGiatcNwl60VJ7rxqRtPUeY9avcc56wPD5tO73rmUNlRSRBnWQMomD1NBviPxxrPYXbZc2rw0IYhZABAgMN1M/umsa/gJSoZcUoeGbfSfbr9KM8NNqIET7TWDtxC5d1IPeAYFm3BEg6naNZoxypzocFd76sysMpGc6eYBMVyi0c5JmvcRxKiYtXXj8Kj8pIoPcuWxae6/aJky9zRSM0/NvrpsKpY7EtiLbXrMqAAZ7Q+w3gmlbhYvHD41XcsYtuCzlvlYg7kxo21Bmnxjrsd6fHyyLktBy3zNaa0BBZ8zSxOu+m2kRGlE+F5rqZgpBJbQwNAxAbeIIg79R6Vli3cjMCxmQdPP/pVuzxG7buPlZ8jDQZzHQwFnT6UjHkdMvz+mg3FLW6Hi7fvZ2E2dGIiHOm4mDvBFF+EIzBi2SNIyg+8z7fnWbLzm+HJZkNxSk5S+WCD80hW1IAFPvEOYkwbKjo7Flzd3bwjbyqpS5xPNyQWObj9Bzsq7W1NLdrnK0123cC3gFkFdYadie7uDVjG8aCxlDBYA1Qnb1QnWh/cEYUwXiQPepreDX1pMt8yT+P/AOn/APzotgua0VQOzcnSSFOp2/DXUdYzJbHT8qp3UaZJSVmO6TA9fSh45uX/AMK59D/KiNrE9tZFwArmB0O+hI/hXdHdla8pyyz5WYaHbKv8Caz3mjifZplUMUJkg6TGwPUjrWx2eGqUhgCIiD4eFKXHOSLV1j3mHl0AjakJu7ZXBquJhjhs2YbaGKuopiFBOwmtKT4eYdZnMfHXfwojheX7Fva2ojqRTHlDWJGYWrJCFGUAuZkiT4qR4UPxBIcx3Y19vWtL5ow6m33VkyCIpL4hhYWWG4OkbeB/WihlsyeI034Y8f8AtGHNsmXtRPoZj8wadAKxr4RY0W8cbcx2qMIPUr3h+QNbRNdLska2ectcruuUFnUJ+JzK47OCv3gf4UD41xFCxSATGqk6+1HeCWsqyxnN8rToR/Os954ug3yFhXPynx8vXrVENypCZ6jbBfFOHOCWtrpvE61e5FOa/LFQAPHc145Z4w9xjauAdoAcpOkwNtt5oZw3G9jiyzL8zEEeEmnuTS0Jjt7NLxt422hVDA6AAjTrP1rnBLTvcW29xgXJPzIcojWBH61y5w24FlSIMn0H/SqvDOFYk3RcsoXIK6kwsT3u8RHyzpSIpNWmPlJ/KJPiLjvsSAWbXaHKTqdFjzj+4rPLfNd64gL2l0IAPagSfD5es1q2K5WV3FzHX1Uws2rZBmA4IkiSDmB0XdBQt+ZsFgg4wOHsg2x+0uu3yHKFTMQCzMxBULIPd2jWiuKVhQjOWooEcv8AL3ELxzNgrdlNO9dvROoJKqtssdB4DfeiPE8LgMMJxmJ7RlBPY2BE+GYCXO/VlB10qhxtsdjLbXLq8QFjU/s0tooG09hPaOvXvN5xtSdd4QEKZWD27iMyXFlQwBCsI3RgRBXpI1NKc+br4PSwejW23sZMT8TexQrw7ApYXMVJdQWJClicqGCdB3iza9DVBeKY28BcvYhye8IKiFglTA0XXLIOX+VeMLwi2YlC3XvM7axHVqM4PBQoVVCgSBoOvrPU1RCo9GzwRXexYxblm/bdjcKopD3LdvNravPB1BAzINPBmPTR+4dglx3DDhwtg3MOyFAURgACjAZSCACjPbB1gQdaH4LASqnKJyrrlWZgjw8Cf9R0pj5RxYt3wsiHlCABodxMARqAPpTMu1+x58oJC3wjgqNh7TsQS9u23dVAo7o0UZZC9B5AUO4xwlBcTVQGulCGCNIFssI7hbca1qeM4WiEiSBuAJ2PTTp0ofZ4IGZmlipjST0kb1PHMtmOGtCPgLl29gGFtgXy22AURJFi3fOwA17Rh/pqHhGNbKUKR29p0LH5VIIJZuoBH51oaqVu20OiswBE7+IpTbh3ZdogkA6a71BmXna+T1PSy54+D+HoWL3DCrZgqusBZXbMCdiYnSvbcNLElgVDAEHTfYifKNvOiq4VgoUSVnc9KJh1NvIYyqIg7+tKi2rKpJOvw7/sW8JwYMDPZnLEG4iNqWVdmkffnbpTLiOGXLmty6HIkS1tdp8o6+FS8vW4R8o0ziZUHop3I8QPpRazJI0+oHnXpYZNY0eN6lXlkA8Hwy6QZtjqAyLBgNAYbjwOtHmRuyg28x8WgHTToB1q3hLCqflUTOwjcydvOrT24Ox+pP6zXXb2JqloTnxTKSDas5h0Yuu+u4BHXx6Vaw+Pcx+ws9f+9/pRfEYXf6wQPyNRrhtRoNxrJ1A6bdP40VIwrpiH/wDAtbf+J/SprOJu5l0CoIlRc03k6e9W7GEGUSqk5QD3m3yx4eoqW7hW7xAXa5Gp65So28J66UDo2hpZ4Uka0rXeKsWMqRR21xJBZFxyEWPvECPKlTHc2YZ3KrcRp2CsDUUm9bLMMdtNF1sZ4LND8XddtxAqPEcy2rSgkhVI3NBbnxJwezXJ/wB0E0O5dFX6O0T4uyWnUiNopf4zZZUaQCAJkbeYNHsFzBh8Sf2L97wMg/nUnEcHNtx5H9KFcosNtSQico8SNvH4e7lzGWkeAKspYnoBO9blhOJNcUMoSPWf0rL+E4CzZyI854ljl0M7JPQCnzkfB9nacD5S5K+nhT45eUqJs3p+EOd7DgxL+C/WuVLctTXdNIjD8b8Tbj2clsWUBH4SY8I72h86S+I8x375OcoSI0y/h2I133pcQsPGvS3alhGcP9x6854Zpf6aQy4TmC/ceERXuEz3UJMjYyG0jTXyFNXCuHXRdOJx5sWUGpk6k7DrlVtQdCfSkTlbiJsYtG+6x7Nj5MQJ9mg+1S8/4FreMYsSRcAZCSTAO6gk7Bp0G00alNz42KcMfte44206+v5NX4n8cMDaULZsPiHXaYVAdY1I/RT60r8V+OGOvaItuyh2CZiR+9IrMUGtWVsL4/nVKVImxwUm3SGHG81375m5cuQZlVhR7gHX3mmLkp8xwnZ2Ll8WsS73bKC2SSUHZOczBQoytqSACDtOqAuDTqR9aK2OC4iwO3VL9pRoboR1XvaZS0ZSDMQTBreKl2yxynx4pJf+/Y3+5ztmDuHti3bMNcU/s1aY7Ptip7VzMZLSHUEZprLedOa7Ft7VmzK5Bdd4QLBuFSoKu7sGy2wSDEZlkDYT8prex1rLiMWyi2y2MKFtqFFx0Z8rG2gyjLbPenSRPgTXKOEvYLFdh2OQOHtsri3lJKkW27oJILBRuBBJ3p0caV32SJShtOmI3CeJ3r961btnE/tbiICGQAZjBJy2joJk60W4/gMTYxbYZBfu5WRe0e7fAYsFOZQlxRHe08I+jjhbmHQdqi/ZsRlZFw7i5BuOMq9lnCMwGackTppFG3VSli7cCi5ZCozNAEqwygpnLkoSoOonMPapZEnpa/yIySfyxe47y99pFxcNbtJirRdRYN24UuJbOVCuS4ES4VElSSTpMdES9g8ZbuEnC2lcQTmCZgwEg63J03HXzp+wWNN+64w7rdJZlLWEEanWSC+UHQ94xrrRnDcgXnM3cQbQ8EWyxPrNmB9TTYZY41Umq/n/AATPZX5rvX8Tw7D4q1btm6cq3VYKYzAq0HqFuxpOoJo/wTAG3hUBS2Dl1CqoH6UVwPAktYdrId2DAyzZZkiC0BQo2nQRND+K8WSxYHaOVI0JidtDsh/SvMySj8dWNgJnE8Pc+2Ye72dqEuL3siSBPQgSKL8XwgFy5pqGO/1pQxnxAwxuH/abhA/+W/8A+mnfit8PcVge7dRHHuAaRna8Sz0r8mVLdgMBO3h6V6XhwYgKFHUmNPT1q7w60Mxog1tAP60pRKJTp0IHG+D3jfQWlUzId++FEde66wYPTWRRT/tizhUW0ku+5iWYk76mTFWuZOMW7dowdddvGgHLOGVQLxe3nuie9GgnYSw001p0XKfh8IVKMYXNrbJcTxa8xLZbqjoFuFfyyke/nTI3F2RFLF/fKfToK7wbguFJtTvE6+0OdParPEkLaZJA8z/6P4061aRDLdg1+YjJ1X95CPzDH9KsYfjaE6geOjrG8feiPeheKwia90g+UH9CT+VQ4PAr1P6/yp9J9CEmhot8XTw6fjt/+qp04qvgf9VvX/moPY4db8f1/lVy3w9P7n+VLaQxFrinCPt+Fa2H7NZMsArNpqMpBga9dayPhnILTlVGa4GMuFyiOgAOo9a2vhaKtu4gMbH+/pVbh2NVsQLdpQ2XVzMBQdJ8yfCopryaLcM2ot10K/NPKoNkWwoLKACfpJpLT4dulwMFaB0VhDev/Wtb4qZLkEbmPWl65xVrTxdUBCJDKZjp3h0pf6Xoqi3OKtWBuG8nshzZ7g8iwP8ADSjd85VA3q2/F0C6aiqKNmOh3FA3sLfyVs4dXgZiAAduh2Hn506cCti1ZUEfmP50O4Zwq3C7gAEnwM6knrRJ33A2G1Pxw49kefOppRXRf+1L/cV3QyI/lqK5TSQ+d8XbUCMo8tKXcVw5pkCBV48bJABXbrUd/HM66aCvNxRnA+r9ZlwZ1/WiK7by2Y69ac+YOHDGcFs4xZ7WxAfTUwRbufnledoJpEu3pWJrRfhBjVu28Vh76nsMksxHcEyhDE6AkHQH8NUvxqX5PK5KVwvTX9GWJcimW5w63hiq4trguFQzWrQAa2GAKdozyAxBnIFO+pGxF4/hf2e4uW7ZuwxK5GDfKQQWXoDoY9aZuZuL4LHMcWxv4e+6qL1tLaXFZlAXMrZwUnbUdKtXkrXRBGTg6egnhsLawlrDcUwd5rloXhau2r1u21xGHfZQQMveRYDAAgMNdTDfi8NbtYq/buWrr4DGhL13E3MQ6otppuKEIAACtplksRA20OXWsXauJ9jbtEsIHvKqd65evlB2echSE7ndgCF1kkya0XlfgWLvAX7eENtza7K5dx5fKQQs5FJLZQQxGUICHjpNaoV2a8vLsEcPR/sYtYO7dVLmOCtd/wAMZIVLVu47a52Bzd1GXvgGNRRb7ZcNnB27l1rzW7mItkWQz3zbGZbdxLoDOdSjEhkEaQKO8L+EOFUC3fuXcSASxtJKWg4ESYOacpCyW1HjBh94Xwq3YtLbsW0sIJ7ltR4nw6zrOutNlOKetiZytsyfhPI3ELiEG3ZwSP2Wa7iD2t9nTKqXAA2UFsqGG1DqSInV24V8PsHdft74OLumJe7bVUJgS4thQuYgAEkE9wDSKO43G4bDwbz20LdHYFm8gs6+w2Fe+Gcx27+fsw0Ll1YRMzsN+nWle5JdMWlZJZ4ZlUImW1bUCEtKFA02kbD0A6e4fj3P+BwZyXb6m4NOzSXf3CzHqxFBviVfPZ5mvOttd0VoDeRjceRkVjOI4xZe6pW2BBgQPaaVbbGe3Ubs+g+W+ZnxYZxaNu1lBXMwLEk9QNBp5nek74i4lwrjMTIkA++30qX4cczJdzWlPyICQfNgBVD4k4iSwXUkACslBvQUPwY9bbKGdtiYHmfAVunMVvs8PaGHUn7Mtq1lnVgbauCvjAn6GvnzH32ZoIywIC+A/mTrWzvxy7c4ThsWEbIwVbrrqbT2HZUcgD5GUkE9IXxrcmPlDx7DwT45E2RYDncoD2gK66H+B+lecVzs1wP2UtlVmMeCiSaVG/2m4BZyuz7Kpkn23orjeHPgMFeu31CPeU2bKyMzF9LjwNgiTvuTS8eJt0+izJlUU2uwHi+M3bpzMdDPdOo/rTlb4cFwrXDMrazKNNDAJI0nU+M70jYFO008K1PF4FlwDwAQLXv8oqiC42iN3PyYmYzGtduB30aIhYAgbDSjvKy5nBB6jfw67UCtPlhCoLBY0AJJb21OtOWB4A2Hsl7jdm5zEKI7o6SfGOg8axKnsXf0UrmLuE5VZjlZ5JObMJgCCNgBtRnAoSASY8oGnTwNZ+ObTaYqwzEE6zv57Vew/wAQG1BCkHSCKqUGkKNJs2v8/wDyj+VWVlRIJb90fypCw3PduNbfrEfyp54RxvD3bYKXFgDYkAj2pUk12ai0txtcwAVu7oNd9J1oByhwxle+rXwt2WkA97KpgN/H3phN5Lj20zjXvQNcwGx/3f1oTy9aS5j8SWtqTZOQk67gMpHkVJH7nlUOaPlZZhlUJIVeYZNxh9pVUBGYI4n1kHQnyqG3xSwiMBcQz4uCT9TPtVnnDh+FTEnLh7XeEnKMv1A0qngsLYXvdmuboqjb+/GgqFF8W2kVuHXc0lSQkbHoZjSelHMDiIhR6ULxtssxMwNNB5bCiPAsKWdQsZidJ2kahfeI96Slcg8jqGx67PKqwYMCR6V6C6fw/vSoMI4Zc0wCPz8KsB+7BmN40/vrV54R7kmOmlcqNWrlYcfOvL+EsdmzYhrsFSyC2tvvRGcZrjADLO29DePYBLYVkz5H2zNaJ8z+zZhE+MVsPLXAbeE7C9lVkRb9xs2v4bYCjbMWJ+lL/wAR0tYqw+Ja2MM6h7duyoUs+V47R4XuxMaa947RRqGFW0MnnzSqMnpGb8D4SHbM5AVfGtb5H5JTGYHvMVsnEM7hRrcFtQgUdAM4OvkfUZXhrZZIBgAVo3wp47cSxicIrjujtbYMfeMXBt0IB/eqfN1dGYnK7sofELAWMPcVVwVhwxiUe4HWIAzXAQpY66Sa8cj/AAvTGX37YYrD2cikLB7+veXtGUCBppBnUzpQPm3j2Ix1+4HuHs7Tfs0kZUjSQVUSdyDE605clfFk4W0yYq8+KJgWrdsZroI0cEwFyRBEkmQ2lMxOUF2dkd6NL4Nybh8IQMNhrSEL/jv37hmNJPfiP8wAgADwNYi4ltGe/cAXSS5CqI8PcTuaXsTxi9iLRW04w7PbV1zBs/eHmsb6aVjPM2HxNprhx143XYRbJznRcxGpRQJ0GhOrUXNy2zY4t0zZMd8SMMLgs2Ea+5H3RlQDxLHcf7oNcv8AMjNYzM3ZnvyLcjZiN99h5VmXJnEUS299yCVWB46VYbmV7mFLBfmN6I2gXXAP5D61qaZssdOkBL3EmvS9gGFZgzET1YjvEyTAHSmnlHBYvs7ztdHf7IqusiBcn6yPpSPy1j7j2ezUOyi4ZyqzRmMnQAgb058sI6Ni5RlE2ozKVzAC5Op36ek0lZnz4jceBKHIW+I4y4150v3M6qWlGZZ0C+fntXF4Rgnbusoi7bAJjbtO9r4QKE8f4VeuPduWluXGZlkLbJjReoHkNuhqr/7C49Mrth37zA/Nb3BnUT19aOXlJNOgZtp1RuHAeHYe2hNvJrbXvLHj1NA+MXbYd2ukAQImfPXaKE/DfgeIwy3ftMqjIoRSymCGJPyk9Ipu4h2OMwr28oLqQcsqskTG5261i3asdBS/Ulo+e8dhC2JCqRF1lyk7DMcuvkDX0by9hBgLX2YGURVgnrI1P1ms64zyO96yUKolwS9nKytML37ZykmCoBBA3WrFn4hqLNtcTAuWlCNmkZo2ZGHUeBiqsDTVMlzY3CTGPiN3B2HNwYTDdoDIYWbcz4zGh86yLnPmp8bic7mQkqonQbTH0q1zdzuL8pYL5D8ztoT5ADYUng0ycl0hYycA4qLbHN8sb/37VvOGv2r+DOW4rg2oYAg/d1BjavmrC3dddjVvB410M23KOJGnUbf360txUtjI5GlRuPLHL4W819gGgkWwY0I1YgbkwYHvQn4ncbS4lrKzZIYwpADNplzEGQBrIrO25na+ALmZXRcujMBvJaM0SSZJihGMusG+bMPrWxhXkwZSvoI8U4l2uTRQVXKcoifM0PS6ahF2a9W6Z30CmX8PxEr413xK/ntwDvvFUstdHQyKxtmh/hvHbtllKOylFCiCRAGgG+3lR7l3nprGOF+67FL4Fq8Z2BIy3PModfTN40mJiZ+ca+Pj6+dcvHMI6e1E6aM2jXOP4+2LzW74yuNR/mB2ZT+E7j1qi/G7Nte5qfOi3wd4+mMwzYDFKlxsMo7PMFM2zoB6rEehWmXj3wwwFwG4R2BUTnQ5QPVflP0qCWGnRZD1XwxE4dd7fUMI/vanLljghe6jQQttgxPmNVX1mD6DzqDlHlW1nYG92iA93uFSfUkfpWh2rIRQqgADYChWJwfkqNzepTVR3+TJ+ReYTcxGMwznvW8RfyenaNoPTSncanfpqT9KxznLhzcP4xcdCVXEM11SCZBY9/07xn3NHuH/ABMZCFxCBhtnXQ+/SrJYZNckQckaKD71yg/DebMLeEi6q6bOQp/MwfauVO00dYCs4pLvCsMb7C2jg3LpQkMAHZsqkbaxr5UoYl1xri8jz3SEtye6uo73UsTLGfHXWrONRk4LhFMZ7tvujqQxZoA9GFKPCuI3cELji2rtcAUFiYT7x7q7kgjc9BQONqXH719BKVVZPjOAhWCDEWw7GAh8ToBI86bfhNyVeXGXbt8AJaF2yQGB72gI9NiPKs0s417uJtkWw1w3LeVE0zNmEKJJiTp5TX0hjby4DCXLjwLjZ7tyDM3G6AwJA0UeQFLlJxj5bbCjFN6MF514Ytp7/Z/4ZukAeS7z++f7iqPKpuoxuW8MLzLrrO3UAfTXf86K4++CzB2DE24yqdMxJZyfDVqvcmYu0uPw6pqGkEOBocpPToNaF5OMKqx0YOUr6HDiHBMbc4euMW41i5aXtOzc5mcIc4UnNoO6O6ZkDXwotg+JYfmPBPbufsGsBGckSVY5gGnQZe4dj5GKW+deaWwVu7ZW+bnaGAvclJHSB76zSTylz0MCL+eycUMVbyXVuPlWJLGIBJBzGRpqTRY8nNWlo2cHDt7GXmrk0cJVBcu/aLd8GGVDbEiDkPfY6jXcaA+FUOFcWQ2bYuKch7WcpjU3nM+MQdqs8Y5js8RtYawtnsFw+fLZVyynNHeE6mNd/wARoLxCyMPaUQY735s386z3I/pRVDHLU5BvkzjbqLtq2oFpASpZrhmDppnAHtTnyfiRjbV7OAGDBZWfAkyJP9zWY8D48Vw7juwCQdswHiesU0fCzmdLP2hSQM7KR/pI/v1qeXJSt9B6lDx7BvOfEzhsc9lWQWyqSGto0ErE94GDpVK5zFjMgHbDSAItWfQR+z8hQj4kYoXMc7AzIT9KI8vcRjD22YBoJ38QYB/OinKUYKSF448skoMbeSuKYnFDFLect2ItBJVRBObN8ijwG9B8fxy7h7v7N2QuusRqQ7gbg9IrxyLxZ0fHNnjPkOnq0x9KA8e4gxxLHeFA26kn66EH3rUm3fyVYs7xwlj+GGMFznjHxNodrcuZXWQcoG/ko6V7+KfCCuW+ohH3jYEwfzmRQ3l98r2S0Q1xNfHMY/jWh8bsrcwQsMN7ahZ8ogT0YHQeNHHJUqZLlg5KzCDXkNVrG4JrbFWBBFVCKuPO6PatrUj3IbMOkf1qFa9E61phcziQfpXTHT0qCw+kGvebWis4lZtQw2O/8KlttpUFs7g9KkTajTMJw01061CG1r0t6DrRWjifC2w7IpYJmYKWbZZMSfITr5UR47yvfwhHaBSjkhLiOGRuukGZjxFCxE+RqZEgQCcszHSdpjafOto0K8j8YODx9i/JChsr+aP3WnyEhv3a3PndcSSLsg4VRqgGoP42M6jwjavnhkkEeOlfSvJvF1xPDLN65B/ZRc8MyDK/5j86K+DUqsBq0VeGJNmF0zaaeen8abeHXGa2vaRnGjRtI6j1rOMJjHs3sKoZltuCXXQwSZt6kbaR71pluCAV2NZ6uNNfkHH0Y18ecERcw10jSXtz6ww/8tZ8L2dddwK17464acArx/h3UP8AqOT/APKsRDxRY5eKCaLiYhl2Ncqmzk11TORlFzmjm3tGNu0GVbeRLcDYIoUj5j1HSgg4ow0IlW1gt477RUHE+5fvL/naD5EyKM8gcs/9oY23acHskBe6RPyr0kfiMDx1PhXjqb43eit4oRm4pbs0D4UcvtZwl3HOAty8MtglRIVTJuazqzgeyT1oBznzbdvMlrEMHgycgiY+XMskTtqPoK1PjpNuzCKqoAqAAhQo2Gm2UD9KxXG8Md77liupYKVMyBoCPWolNTlci+OJwh4LZUsoc0EZg4+b8TMdAB66RWn8E5ZTheBa5cRWxdwHMeqhoAtBvLQmNzNY1ibkILfgZLdTO30pn5O43iMRcWzeuNcsWpuEOZIj5VzHWJ118KtTjCLlL6IXcpKK+wRzJgOzPfJLtrqaGP3VgyNiPCiXMuM7XEsZkKTB1/jQE3TqJ0O49NqXiT4Kzs7XN0X8LiTadGUmUIYACOoJHifetnwPIy37SPjibCGXFoEB2GrQx+6Pz9KRPgxwIYriaFxKYdTeMjQlSFT/AJmB/dpy+NWMbPmBI7MhN9ww735gUrMlyX2Venm6cfigPxjjWDdL9jBIlq2lvKzKmrLJBbMe84VokzrmFLHDeBPbDNmEZgNJ/Wh/C8VJNu2jG7dVbQ6yA2dgAOpKqPrWhcvLiUstbu9iTGUpct5igI1jvAA0OR8NNlGGpLklbRnuOwj3MWqhSzNlVR4093eWEWy1kMLRRrIJAzx2t0B2ImcqqGY69BrXrhnGwbwF5VJwqslnIgUAMRJjqdN66w3FOyGJa4oDXjGp1yiAqRIjVmk+dIyTcpJLpf8AY1YuNyfbKnJ/IF03MQTdthUc2jOaSVkmViQYIMa71U4/ykcNiLaF0vnEoGTspJGoEEeMsI8fKpjx/tPtElQ19rN5gM3dKSJ1EHNI2PSmv4ecN+1X7jOrxbS32N8IwBAzZlzZdYlYHgKri+SJXH2t/CKPLnw5uLcw9y+wCIQ/ZqJ1EZQWmD3hrAO29EOZWD3LWE0AuX82bX5AQ0z1h2iPLzpx4xxTsMM125k7ogRMEjcbCDOmm1ZTb5mVcScTezOouBFVdegJgHQev9Knn3SH4dpyYwfEf4aoALttoBhWLfi6E+viNqxrifC3suVcEfofQ7GtR+IHM74rKVYi2skINP3j4mDFLGM4wl0ojWyVZQI3M7aeNXQyfBBkwVDk3sSJrpjRrj/LlzD5Wyt2b6qSNvI+BoI1Pu1ojarTPSGvU1HXpDrWmFpOhqdBpVe3VqnxOI7gro6ipKjitaMOrdzpV+1ckA0NcVPg7upFdGW6OL9aB8PuYyuGfCkmO2Dj/dcQw/16+9Z2DRnlPERiUE6PK+51H5gVTja5Kxclo2i9gQ9xCeij8iGH6U18DxMhkPTUUvYN5VT1gf1ojwq9lvL/AJtPrWZlyjX0Lg6ZS+L2FL8IxX+QI/8AodW/QV87dK+lviJhnvcPxFq2QM1tsxidAJIHmYivma00qD41Pi/SUHK5XU1ymHFTjdqWzjcgZtevQ1r/AML+FLgsCL1zS5iYc+OUf4a+kS373lWOWMe4VCDswI0HQyOlb/dwSHIpUZVUKB0AGgHpFfP5nKMVA93FCGXI8n3v/kFc4FcXgm+Y5X0gbeFZZZdgcznLlML0mK1u6P8AZ8cuwUoABpAyT08zWPc33CLltQdAoMUrB5ScRnqJKGPkvgB4i5LHSJJMeHWmfk/G2rOHvlnUXXIUCdcoH8zStfO3oK8XRXpThzjxPFhkeOfJFzGX5LnxqpYeGnw8a8CuGiSpULcm3ZvHwE4T2eGxOJIAFxuzQ+KpufTMx+lDPiHa7S0S7RNyflY6CSNlM9Nv4U48n93guGC6fsgfcyT+ZrI+fMQ2RUnuly0QN8kTO+x2rz75ZqLoS4wbG34Ucu2rSPiLnzOWyt4IDpE/ijN6EVzmPHIMVdNu6EGjANkE93X5nXb0NVsTcK4SwqmF7NBA8Mo0pZ4tcJuNJJ0H6UCrJJtosxwcI6ZFiMYFxDxcVpE5lZT7d1mE+9QcUc3Che5Ks6jXWNRJ03FC8Of2rep/WiOI/wDhEbqH396dKKjJNGRnKcGmHeWMGbWIS5cBhggQnQNMgj5CSe6fDatmucwr2GEsWXHb4hECQZKqAO0umBoFWTrEmB1pIxo/9xK/3uxmesyTNdfCCyAuIuR31TKp6gFiSB4A5R9BQQm2nYvNBT8voFfEnmhYTB2WOSy0NLE/LoJJEkkiTrSPcx4a3h0Dd5ndj+84VTIH4Voxx68zu5YliWO9DOK645AdRFofl/Wjx00MnCWP5D3Fyt1AAZfKCurAknaZsAf8wqTl3haq1rEOymDcQJBlXVlGs+RaqZXb2P5imrhLf7O//GxB/wDuH+VbFs1wXRaxpt37ZtEqZUEA7HcMDPT+dZbzRyi2HOe2e0st8rKQY6EEgnYgj2rRcHiG7QakennE1HlzYdFbVSLuh/4tymwk4k2fEpmNkVxad8ZgkfD2syg5LbZenUnpv70mWhVadnnSjRZs1OKgtipRT4vQB21eZ1r2ahomcdtUaNBnwr1dry+1LZoQDVY4eT21oDQm5bAP74qjhz3RV3hh/b2f+La/861RF7QL6PoHAtpHhVpLsMp8CD+c1TwtSXzVUlbJkxu4tazWbg8UYfUGvkrCnuD0H6V9c3f8P93+FfI9kaVBi/Syk7LVyvD1ymm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9226" name="AutoShape 10" descr="data:image/jpeg;base64,/9j/4AAQSkZJRgABAQAAAQABAAD/2wCEAAkGBhQSERQUExQVFRQUGRcYGBgXFxgcHRwdGxwdGBcYHBwcHCceHBwkGhccHy8gIycpLCwsFx4xNTAqNSYrLCkBCQoKDgwOGg8PGiwkHCUsKSwsLCwpLCwsLCksLCwsLCwpLCwsKSksLCwsLCksLCwsLCwsLCwsKSwsLCwsLCwsLP/AABEIAKsBJgMBIgACEQEDEQH/xAAcAAACAwADAQAAAAAAAAAAAAAFBgMEBwABAgj/xABJEAACAQIEAwYDBQYDBQUJAAABAhEAAwQSITEFBkETIlFhcYEHMpEUQlKhsSOCwdHh8DNikiRyc6LxFUNTstIWJTRjk6PC0+P/xAAaAQADAQEBAQAAAAAAAAAAAAACAwQBAAUG/8QAKxEAAgICAgEEAQQBBQAAAAAAAAECEQMhEjEiBBNBUWEycYGxwSNCkaHw/9oADAMBAAIRAxEAPwDN+XsXbwmLt3rgc21mVTrOkHUaAEt6gVoHCvjDhg72nS6tgk5bhAOnQsq6rp4TWa37eZSKEtbI1Fehkx7snhUlsfeesFaGKF6xcW7YxAzqysGhlhbiHw6GDr3vKg4NCMDip0O/jTBy/wAIu4q6LVpQznxZVEeJk/pJ8qfjaUdsnyxbZY4Vyy+LXEZRJsWjeygEloI7oA6lcxHmopdbhTXNLeZ8v3VBYj0C619E8g8lvw5LvaOlxrrAnKD3QBAWTqRMnYb0m/EvmC/ZxBwdqLFgW7bRbUKXBJPzLqF7sZREwZkGKR7nuTpDIrgjN+AY8W2Fi/YS9ZZh3XPZsh6sl3QofI901ufAuTcJYLXcIoN9O62a4H3AJTQwsgg6a7ViON4bmGYb/rQ/B4q7h2DWne0ymQUYrr46aH38TQZcbixsWpqzQcf8PUm/f+02cPaRmbI4YsoMlbeURPUCJOkQaWGsLJytmHQwRPswBHvUfHOa7mMFo3lTtrOYdqogsrRoy7TImR4nTWu8NfDCRv1Fbil9gzg6JFWK7ZKkVZqUWqe2KSDfJfEMCjFMbYDA7XCWKj/eSYjz6dfGtluoVsnsAphTkU7THdGnSNKwEWtQYkgyB/D0O1OvH+f8QuMJw7KEtd3LErc2JLeYMgEERHWo8kG3ofBiNxXFvfvXLz/PcMsAIAgBQoH3YAAjy8arIk0W4pilvXrl0J2faHMVBkAn5o8s0n3qstn606PQLW9lP7PRPgF42MTZvAx2bgkj8OzDTfuk0U4/y6cO1mAQt21bcT+KBnHrm1j/ADVRTCMraqRMGCI08RWakcrRTOOuZrjBmV7mbOZ+cNvm6E69ajW1/f8AfSieIw4iYqCykESNJ2mJ8QD0NY9MLsNck8GXE/arTd1jalCTswYFWB8BsfJqH47l7E2LPa3kypIUBoDMT4Aa6ATJjatO5NXBMk4dYuAd8PrcExoSdxI6aaUt/ExHGJSSTbKd0SYBk5jHnpS1kfKjXFUZ8XB+5FQvhmOoFGPstQNbZdoIprf2Yl9Dd8MOZLwvLhXP7MqxQN0I1yqegInTYRpVn4k2rWIs2cVYZXys1pyIOh1Ct4EFT/qpZ4NxXsX7QAdooIQnYE6FvZSY8zVZFyghWMNGYSYMGRI6waQ47tDE/sEXMGN9qmxnCDZdkuAhl308pB9CCD70Yw3CXunLbQuxGgA/U7D1rQ+PcqWrxW9cc2lS2BckCWywAfI9NtdKCTphJmPiyPCmrC8fu9moWFyqFLKBmMaamhuJw65zkUhZMAmdOknxirOCs6eFJzXxLfScXkpqz1cYsczEuT1Jk/nXX2adqnKR5GvQFQ8T3FkS0VezI6V67OrRNciuo73EVuyrnZVbFudq4F8q6jeaKnZVyrRt+FcraB9wy0NDlfHaqj91yDsanxWsMNxRblPgX27GWbWuRp7Qj7qgEk/oPcV9HKR8dHW2Ll+wUaRtRPB3wVEgGCJ8vBhXvivDGw1+7h7u9tis+mx9CCCPI1VsIUeOh09aBPj0E1yVM1u/z/fwXD8ClszdvI1w3HJeEz90EE/eB0J6DTyXOYucHxzWmu27Ye2CMyZhmBgwQSdiJ36mlm5cfQPLKFCg+AUZVHkABXrD2unSuilF3WxbVqhi4Zwm7iZWxba6QJOUae7GFHuaaD8Ky/DHfITjXC3EBjuhT/gjYDMsyT1I6Cu/htzM9tmtM4GGtWrl1+4O6FiTIE7tsZpqwfxUwtxmW4LloTAcrIIOgJyyV/h40Gec5OktBYoxWzB8Xwu5ZbLdtvbbUQ6ldt4ka+oovwHl+7iZFkBnXdARmj8QB3HjG1cxfFMR3rLX7l22pYDOxcHWSwzSdSJnfWu+EPkuo5d0ykHMnzDxI86mcmmVVaGjlzkm7dxIs37b2gq57kiJWYAU7ST+hqlxDhps3rlpt0YjXqPusPUQfetFw/xHwrOoHaRAm6y6A9Qw+aPMCKp888wOr2ja7F7ZXMpZFcMZg6nw028aJZJWKcEZ4bdd9hMHwqwcWbjFmjMd4AA9gNBU1qzT1TVgVTKT4cxTHybyzYxUi5eKuv8A3YAB9QTMj0GlUUw80W4Pw6CHGjKQR6ihkvoJfk0DjN8WbXaMnaG38ugnWBPl5xWUdo9y4WuEs7GSx6/34VpfFONgM1q4oZGABjcZhrp13pDt4WGjceNBiVbNmVcThtKqHDaQaZDw5nVsv3VLH0BE/rPtQs4c020wNoscs437OMQxBJ7I5TMQcwH6kH2qLiHHnxNu2l2Ge2TFwaEgjUMNpkAzptXhbQPka9DB+VLcVdhp3opfZ4E9KMcwct9neAS3mW4qsuUEkaQw+v60V5b4PauznY5vwbT700cYZrWHY29GAAHpIH6UEsm9GqJlF3AKCVOjAkEHoRoRURwRXajb4MOSep1Pr41GcARWs1Ms8r8VuWXCpqrkBkPUnQEeBp05mt9phb6g95ACQDrpDax0I1pI4U/YXlciQuYj1g5fzqb7Rczm5mOZtGP4gdII2IjpQONs3oE9lVjCWN6nW3HSrOGw+8aihz7gyj0rrKiucKDUbYIiiy2Zr0trxrz0j2m0wMtnxFexhOooscGDU9ngztsp9dv1okrFOSj2wIMP7V67HxFNVjln8bew/nRHD8JtpsonxOtMWNsnl6qK6Eq3wt2+VSfY1yn8wK7o/ZQh+sl9HzbyrxnDWbhXGYNMQhPmHHmveCsP8pj16Vr/ACtwbBWbyYnDWgtu/bgaMDDQZyttMdKwm6FcqxJ0InLEx1AnSfCabOL/ABGvYgWreGZ8LZsW0thQVLEoBDM0baCANNDMzXoZFbpHkraHv4k2cFh81y/hRfuXSvZtEE5B3kZ+gy+En6VkeLxK3nBt2UspJhEZmgTO7HoNNANqYeL8/vjcF2GJQdtbdXt3U2JEqwZOkqTqDE9BS3hlj1rIr7D6QRCxUKjWRXg4gxUmB7zBfGntptUJSaCfDsU6B0BIW5lzR1CyQD5S0x5CrotdYqazwjIJzDX+4pp4FyOWhsSSF3FsGCR4sfujyGvpXS8Ozlsz6/Y79TpY0rXOI8u4fssq2bYEdFG/jO/50l8Q5cKLmt95ddOoj9agyvdl2NqqAmASHFXb1mNOn6edVsPbObzoycOSNelDboKtgTsSDRvhGEa6cqiWgn2Ak1e5fOZxaayt5Z+UjUeJDfd/SnXhnB7Vh3NsRnjSZyx08YO9HGdC5ISbVmiWFcroKIYzhNm2zTdg75QsnXpvVXCWpfSYp0ZWLaomx2GLidZmaHWLBLBQJY7Dxpjv2NB6ihbYfv6VjZq/Ib4PwprZYsBDLET+tCeK4S1b/Zost95m1I6gDp+VHsHjstolzJGnn/WhPGEDMLimQw19v6UtN3sJrQB+zVLasRVlwAMxIAG5Og96mwyq6hlIIOxGoo2wEjrhuHAuodhmE0SvcYzC4jCVacpG48JqC3ag10cPFLYaBpw4/rXDh/GiJsV12HuKKzKBrYIEVHbswcvXeP40YTD+GtQY60Unu9/KWAIOsHyE9a6zSicLU2Hs6+dGcBgFKIzfM4BgT1E9daGcZxwUEWwO6MxbYDfujqW09KXN2qGYk07R2EXeQANyakw3EML964DGm4j61nXFuZi4jOdp028vU9ZocOKuwgM0QZE6H1iujhXyUSyyfybngnsn/DKH0Iq72dYHhsSUh0dgwie8R9OhrQ+T/iErgWsQ3e0ho9oMfrRvHXRNK32O5w3nXn7L51atsCJGoPWvYFLBKi4euVciuVx1HygnA8TZ0u2Lyjx7No/Sqd9craaN+vrX05eIhdjOh8CNt+hpc5jxYs7LKkRPURtPgR+Lr1qnnehVVswZbysZmJ0Pr0/Or1q4pUGQGX8xT1isStxy2gzIQQI0eIBH0H0qEYjNbkWwXWQwCqTEyrDTdT06gkUz23Vi/cXVCohD/LE+H8KPcG5PxN0yqFB+O5Kj2G59hTVwe+wysLWUMQrgACD+JYg5dtP7LRhrhEydPPp/MUEk0cpfgo8D5UTDwxPaXfxkaKf8q9PXU60dtXfL+/Cg13mK2p7wafIGP0q3e5htKuYA6+X9KCcqWxkINvQXxNxeybyUn6UoPjpEDqZ966Xme1LSrnN5eXp5VQxHErKgkKS3iBE+vd6VqheznJrQxYThdq60sizAkjQ/lXWP4PbhsrEMPEyCOvSaUMFzaEu9y1fZguUKisxJJBJyhZJ29hTlgsBib8drb7HeWcrPqEUn82FBKCu7CU30ALnL15e/bupqOuYfmGiatcNwl60VJ7rxqRtPUeY9avcc56wPD5tO73rmUNlRSRBnWQMomD1NBviPxxrPYXbZc2rw0IYhZABAgMN1M/umsa/gJSoZcUoeGbfSfbr9KM8NNqIET7TWDtxC5d1IPeAYFm3BEg6naNZoxypzocFd76sysMpGc6eYBMVyi0c5JmvcRxKiYtXXj8Kj8pIoPcuWxae6/aJky9zRSM0/NvrpsKpY7EtiLbXrMqAAZ7Q+w3gmlbhYvHD41XcsYtuCzlvlYg7kxo21Bmnxjrsd6fHyyLktBy3zNaa0BBZ8zSxOu+m2kRGlE+F5rqZgpBJbQwNAxAbeIIg79R6Vli3cjMCxmQdPP/pVuzxG7buPlZ8jDQZzHQwFnT6UjHkdMvz+mg3FLW6Hi7fvZ2E2dGIiHOm4mDvBFF+EIzBi2SNIyg+8z7fnWbLzm+HJZkNxSk5S+WCD80hW1IAFPvEOYkwbKjo7Flzd3bwjbyqpS5xPNyQWObj9Bzsq7W1NLdrnK0123cC3gFkFdYadie7uDVjG8aCxlDBYA1Qnb1QnWh/cEYUwXiQPepreDX1pMt8yT+P/AOn/APzotgua0VQOzcnSSFOp2/DXUdYzJbHT8qp3UaZJSVmO6TA9fSh45uX/AMK59D/KiNrE9tZFwArmB0O+hI/hXdHdla8pyyz5WYaHbKv8Caz3mjifZplUMUJkg6TGwPUjrWx2eGqUhgCIiD4eFKXHOSLV1j3mHl0AjakJu7ZXBquJhjhs2YbaGKuopiFBOwmtKT4eYdZnMfHXfwojheX7Fva2ojqRTHlDWJGYWrJCFGUAuZkiT4qR4UPxBIcx3Y19vWtL5ow6m33VkyCIpL4hhYWWG4OkbeB/WihlsyeI034Y8f8AtGHNsmXtRPoZj8wadAKxr4RY0W8cbcx2qMIPUr3h+QNbRNdLska2ectcruuUFnUJ+JzK47OCv3gf4UD41xFCxSATGqk6+1HeCWsqyxnN8rToR/Os954ug3yFhXPynx8vXrVENypCZ6jbBfFOHOCWtrpvE61e5FOa/LFQAPHc145Z4w9xjauAdoAcpOkwNtt5oZw3G9jiyzL8zEEeEmnuTS0Jjt7NLxt422hVDA6AAjTrP1rnBLTvcW29xgXJPzIcojWBH61y5w24FlSIMn0H/SqvDOFYk3RcsoXIK6kwsT3u8RHyzpSIpNWmPlJ/KJPiLjvsSAWbXaHKTqdFjzj+4rPLfNd64gL2l0IAPagSfD5es1q2K5WV3FzHX1Uws2rZBmA4IkiSDmB0XdBQt+ZsFgg4wOHsg2x+0uu3yHKFTMQCzMxBULIPd2jWiuKVhQjOWooEcv8AL3ELxzNgrdlNO9dvROoJKqtssdB4DfeiPE8LgMMJxmJ7RlBPY2BE+GYCXO/VlB10qhxtsdjLbXLq8QFjU/s0tooG09hPaOvXvN5xtSdd4QEKZWD27iMyXFlQwBCsI3RgRBXpI1NKc+br4PSwejW23sZMT8TexQrw7ApYXMVJdQWJClicqGCdB3iza9DVBeKY28BcvYhye8IKiFglTA0XXLIOX+VeMLwi2YlC3XvM7axHVqM4PBQoVVCgSBoOvrPU1RCo9GzwRXexYxblm/bdjcKopD3LdvNravPB1BAzINPBmPTR+4dglx3DDhwtg3MOyFAURgACjAZSCACjPbB1gQdaH4LASqnKJyrrlWZgjw8Cf9R0pj5RxYt3wsiHlCABodxMARqAPpTMu1+x58oJC3wjgqNh7TsQS9u23dVAo7o0UZZC9B5AUO4xwlBcTVQGulCGCNIFssI7hbca1qeM4WiEiSBuAJ2PTTp0ofZ4IGZmlipjST0kb1PHMtmOGtCPgLl29gGFtgXy22AURJFi3fOwA17Rh/pqHhGNbKUKR29p0LH5VIIJZuoBH51oaqVu20OiswBE7+IpTbh3ZdogkA6a71BmXna+T1PSy54+D+HoWL3DCrZgqusBZXbMCdiYnSvbcNLElgVDAEHTfYifKNvOiq4VgoUSVnc9KJh1NvIYyqIg7+tKi2rKpJOvw7/sW8JwYMDPZnLEG4iNqWVdmkffnbpTLiOGXLmty6HIkS1tdp8o6+FS8vW4R8o0ziZUHop3I8QPpRazJI0+oHnXpYZNY0eN6lXlkA8Hwy6QZtjqAyLBgNAYbjwOtHmRuyg28x8WgHTToB1q3hLCqflUTOwjcydvOrT24Ox+pP6zXXb2JqloTnxTKSDas5h0Yuu+u4BHXx6Vaw+Pcx+ws9f+9/pRfEYXf6wQPyNRrhtRoNxrJ1A6bdP40VIwrpiH/wDAtbf+J/SprOJu5l0CoIlRc03k6e9W7GEGUSqk5QD3m3yx4eoqW7hW7xAXa5Gp65So28J66UDo2hpZ4Uka0rXeKsWMqRR21xJBZFxyEWPvECPKlTHc2YZ3KrcRp2CsDUUm9bLMMdtNF1sZ4LND8XddtxAqPEcy2rSgkhVI3NBbnxJwezXJ/wB0E0O5dFX6O0T4uyWnUiNopf4zZZUaQCAJkbeYNHsFzBh8Sf2L97wMg/nUnEcHNtx5H9KFcosNtSQico8SNvH4e7lzGWkeAKspYnoBO9blhOJNcUMoSPWf0rL+E4CzZyI854ljl0M7JPQCnzkfB9nacD5S5K+nhT45eUqJs3p+EOd7DgxL+C/WuVLctTXdNIjD8b8Tbj2clsWUBH4SY8I72h86S+I8x375OcoSI0y/h2I133pcQsPGvS3alhGcP9x6854Zpf6aQy4TmC/ceERXuEz3UJMjYyG0jTXyFNXCuHXRdOJx5sWUGpk6k7DrlVtQdCfSkTlbiJsYtG+6x7Nj5MQJ9mg+1S8/4FreMYsSRcAZCSTAO6gk7Bp0G00alNz42KcMfte44206+v5NX4n8cMDaULZsPiHXaYVAdY1I/RT60r8V+OGOvaItuyh2CZiR+9IrMUGtWVsL4/nVKVImxwUm3SGHG81375m5cuQZlVhR7gHX3mmLkp8xwnZ2Ll8WsS73bKC2SSUHZOczBQoytqSACDtOqAuDTqR9aK2OC4iwO3VL9pRoboR1XvaZS0ZSDMQTBreKl2yxynx4pJf+/Y3+5ztmDuHti3bMNcU/s1aY7Ptip7VzMZLSHUEZprLedOa7Ft7VmzK5Bdd4QLBuFSoKu7sGy2wSDEZlkDYT8prex1rLiMWyi2y2MKFtqFFx0Z8rG2gyjLbPenSRPgTXKOEvYLFdh2OQOHtsri3lJKkW27oJILBRuBBJ3p0caV32SJShtOmI3CeJ3r961btnE/tbiICGQAZjBJy2joJk60W4/gMTYxbYZBfu5WRe0e7fAYsFOZQlxRHe08I+jjhbmHQdqi/ZsRlZFw7i5BuOMq9lnCMwGackTppFG3VSli7cCi5ZCozNAEqwygpnLkoSoOonMPapZEnpa/yIySfyxe47y99pFxcNbtJirRdRYN24UuJbOVCuS4ES4VElSSTpMdES9g8ZbuEnC2lcQTmCZgwEg63J03HXzp+wWNN+64w7rdJZlLWEEanWSC+UHQ94xrrRnDcgXnM3cQbQ8EWyxPrNmB9TTYZY41Umq/n/AATPZX5rvX8Tw7D4q1btm6cq3VYKYzAq0HqFuxpOoJo/wTAG3hUBS2Dl1CqoH6UVwPAktYdrId2DAyzZZkiC0BQo2nQRND+K8WSxYHaOVI0JidtDsh/SvMySj8dWNgJnE8Pc+2Ye72dqEuL3siSBPQgSKL8XwgFy5pqGO/1pQxnxAwxuH/abhA/+W/8A+mnfit8PcVge7dRHHuAaRna8Sz0r8mVLdgMBO3h6V6XhwYgKFHUmNPT1q7w60Mxog1tAP60pRKJTp0IHG+D3jfQWlUzId++FEde66wYPTWRRT/tizhUW0ku+5iWYk76mTFWuZOMW7dowdddvGgHLOGVQLxe3nuie9GgnYSw001p0XKfh8IVKMYXNrbJcTxa8xLZbqjoFuFfyyke/nTI3F2RFLF/fKfToK7wbguFJtTvE6+0OdParPEkLaZJA8z/6P4061aRDLdg1+YjJ1X95CPzDH9KsYfjaE6geOjrG8feiPeheKwia90g+UH9CT+VQ4PAr1P6/yp9J9CEmhot8XTw6fjt/+qp04qvgf9VvX/moPY4db8f1/lVy3w9P7n+VLaQxFrinCPt+Fa2H7NZMsArNpqMpBga9dayPhnILTlVGa4GMuFyiOgAOo9a2vhaKtu4gMbH+/pVbh2NVsQLdpQ2XVzMBQdJ8yfCopryaLcM2ot10K/NPKoNkWwoLKACfpJpLT4dulwMFaB0VhDev/Wtb4qZLkEbmPWl65xVrTxdUBCJDKZjp3h0pf6Xoqi3OKtWBuG8nshzZ7g8iwP8ADSjd85VA3q2/F0C6aiqKNmOh3FA3sLfyVs4dXgZiAAduh2Hn506cCti1ZUEfmP50O4Zwq3C7gAEnwM6knrRJ33A2G1Pxw49kefOppRXRf+1L/cV3QyI/lqK5TSQ+d8XbUCMo8tKXcVw5pkCBV48bJABXbrUd/HM66aCvNxRnA+r9ZlwZ1/WiK7by2Y69ac+YOHDGcFs4xZ7WxAfTUwRbufnledoJpEu3pWJrRfhBjVu28Vh76nsMksxHcEyhDE6AkHQH8NUvxqX5PK5KVwvTX9GWJcimW5w63hiq4trguFQzWrQAa2GAKdozyAxBnIFO+pGxF4/hf2e4uW7ZuwxK5GDfKQQWXoDoY9aZuZuL4LHMcWxv4e+6qL1tLaXFZlAXMrZwUnbUdKtXkrXRBGTg6egnhsLawlrDcUwd5rloXhau2r1u21xGHfZQQMveRYDAAgMNdTDfi8NbtYq/buWrr4DGhL13E3MQ6otppuKEIAACtplksRA20OXWsXauJ9jbtEsIHvKqd65evlB2echSE7ndgCF1kkya0XlfgWLvAX7eENtza7K5dx5fKQQs5FJLZQQxGUICHjpNaoV2a8vLsEcPR/sYtYO7dVLmOCtd/wAMZIVLVu47a52Bzd1GXvgGNRRb7ZcNnB27l1rzW7mItkWQz3zbGZbdxLoDOdSjEhkEaQKO8L+EOFUC3fuXcSASxtJKWg4ESYOacpCyW1HjBh94Xwq3YtLbsW0sIJ7ltR4nw6zrOutNlOKetiZytsyfhPI3ELiEG3ZwSP2Wa7iD2t9nTKqXAA2UFsqGG1DqSInV24V8PsHdft74OLumJe7bVUJgS4thQuYgAEkE9wDSKO43G4bDwbz20LdHYFm8gs6+w2Fe+Gcx27+fsw0Ll1YRMzsN+nWle5JdMWlZJZ4ZlUImW1bUCEtKFA02kbD0A6e4fj3P+BwZyXb6m4NOzSXf3CzHqxFBviVfPZ5mvOttd0VoDeRjceRkVjOI4xZe6pW2BBgQPaaVbbGe3Ubs+g+W+ZnxYZxaNu1lBXMwLEk9QNBp5nek74i4lwrjMTIkA++30qX4cczJdzWlPyICQfNgBVD4k4iSwXUkACslBvQUPwY9bbKGdtiYHmfAVunMVvs8PaGHUn7Mtq1lnVgbauCvjAn6GvnzH32ZoIywIC+A/mTrWzvxy7c4ThsWEbIwVbrrqbT2HZUcgD5GUkE9IXxrcmPlDx7DwT45E2RYDncoD2gK66H+B+lecVzs1wP2UtlVmMeCiSaVG/2m4BZyuz7Kpkn23orjeHPgMFeu31CPeU2bKyMzF9LjwNgiTvuTS8eJt0+izJlUU2uwHi+M3bpzMdDPdOo/rTlb4cFwrXDMrazKNNDAJI0nU+M70jYFO008K1PF4FlwDwAQLXv8oqiC42iN3PyYmYzGtduB30aIhYAgbDSjvKy5nBB6jfw67UCtPlhCoLBY0AJJb21OtOWB4A2Hsl7jdm5zEKI7o6SfGOg8axKnsXf0UrmLuE5VZjlZ5JObMJgCCNgBtRnAoSASY8oGnTwNZ+ObTaYqwzEE6zv57Vew/wAQG1BCkHSCKqUGkKNJs2v8/wDyj+VWVlRIJb90fypCw3PduNbfrEfyp54RxvD3bYKXFgDYkAj2pUk12ai0txtcwAVu7oNd9J1oByhwxle+rXwt2WkA97KpgN/H3phN5Lj20zjXvQNcwGx/3f1oTy9aS5j8SWtqTZOQk67gMpHkVJH7nlUOaPlZZhlUJIVeYZNxh9pVUBGYI4n1kHQnyqG3xSwiMBcQz4uCT9TPtVnnDh+FTEnLh7XeEnKMv1A0qngsLYXvdmuboqjb+/GgqFF8W2kVuHXc0lSQkbHoZjSelHMDiIhR6ULxtssxMwNNB5bCiPAsKWdQsZidJ2kahfeI96Slcg8jqGx67PKqwYMCR6V6C6fw/vSoMI4Zc0wCPz8KsB+7BmN40/vrV54R7kmOmlcqNWrlYcfOvL+EsdmzYhrsFSyC2tvvRGcZrjADLO29DePYBLYVkz5H2zNaJ8z+zZhE+MVsPLXAbeE7C9lVkRb9xs2v4bYCjbMWJ+lL/wAR0tYqw+Ja2MM6h7duyoUs+V47R4XuxMaa947RRqGFW0MnnzSqMnpGb8D4SHbM5AVfGtb5H5JTGYHvMVsnEM7hRrcFtQgUdAM4OvkfUZXhrZZIBgAVo3wp47cSxicIrjujtbYMfeMXBt0IB/eqfN1dGYnK7sofELAWMPcVVwVhwxiUe4HWIAzXAQpY66Sa8cj/AAvTGX37YYrD2cikLB7+veXtGUCBppBnUzpQPm3j2Ix1+4HuHs7Tfs0kZUjSQVUSdyDE605clfFk4W0yYq8+KJgWrdsZroI0cEwFyRBEkmQ2lMxOUF2dkd6NL4Nybh8IQMNhrSEL/jv37hmNJPfiP8wAgADwNYi4ltGe/cAXSS5CqI8PcTuaXsTxi9iLRW04w7PbV1zBs/eHmsb6aVjPM2HxNprhx143XYRbJznRcxGpRQJ0GhOrUXNy2zY4t0zZMd8SMMLgs2Ea+5H3RlQDxLHcf7oNcv8AMjNYzM3ZnvyLcjZiN99h5VmXJnEUS299yCVWB46VYbmV7mFLBfmN6I2gXXAP5D61qaZssdOkBL3EmvS9gGFZgzET1YjvEyTAHSmnlHBYvs7ztdHf7IqusiBcn6yPpSPy1j7j2ezUOyi4ZyqzRmMnQAgb058sI6Ni5RlE2ozKVzAC5Op36ek0lZnz4jceBKHIW+I4y4150v3M6qWlGZZ0C+fntXF4Rgnbusoi7bAJjbtO9r4QKE8f4VeuPduWluXGZlkLbJjReoHkNuhqr/7C49Mrth37zA/Nb3BnUT19aOXlJNOgZtp1RuHAeHYe2hNvJrbXvLHj1NA+MXbYd2ukAQImfPXaKE/DfgeIwy3ftMqjIoRSymCGJPyk9Ipu4h2OMwr28oLqQcsqskTG5261i3asdBS/Ulo+e8dhC2JCqRF1lyk7DMcuvkDX0by9hBgLX2YGURVgnrI1P1ms64zyO96yUKolwS9nKytML37ZykmCoBBA3WrFn4hqLNtcTAuWlCNmkZo2ZGHUeBiqsDTVMlzY3CTGPiN3B2HNwYTDdoDIYWbcz4zGh86yLnPmp8bic7mQkqonQbTH0q1zdzuL8pYL5D8ztoT5ADYUng0ycl0hYycA4qLbHN8sb/37VvOGv2r+DOW4rg2oYAg/d1BjavmrC3dddjVvB410M23KOJGnUbf360txUtjI5GlRuPLHL4W819gGgkWwY0I1YgbkwYHvQn4ncbS4lrKzZIYwpADNplzEGQBrIrO25na+ALmZXRcujMBvJaM0SSZJihGMusG+bMPrWxhXkwZSvoI8U4l2uTRQVXKcoifM0PS6ahF2a9W6Z30CmX8PxEr413xK/ntwDvvFUstdHQyKxtmh/hvHbtllKOylFCiCRAGgG+3lR7l3nprGOF+67FL4Fq8Z2BIy3PModfTN40mJiZ+ca+Pj6+dcvHMI6e1E6aM2jXOP4+2LzW74yuNR/mB2ZT+E7j1qi/G7Nte5qfOi3wd4+mMwzYDFKlxsMo7PMFM2zoB6rEehWmXj3wwwFwG4R2BUTnQ5QPVflP0qCWGnRZD1XwxE4dd7fUMI/vanLljghe6jQQttgxPmNVX1mD6DzqDlHlW1nYG92iA93uFSfUkfpWh2rIRQqgADYChWJwfkqNzepTVR3+TJ+ReYTcxGMwznvW8RfyenaNoPTSncanfpqT9KxznLhzcP4xcdCVXEM11SCZBY9/07xn3NHuH/ABMZCFxCBhtnXQ+/SrJYZNckQckaKD71yg/DebMLeEi6q6bOQp/MwfauVO00dYCs4pLvCsMb7C2jg3LpQkMAHZsqkbaxr5UoYl1xri8jz3SEtye6uo73UsTLGfHXWrONRk4LhFMZ7tvujqQxZoA9GFKPCuI3cELji2rtcAUFiYT7x7q7kgjc9BQONqXH719BKVVZPjOAhWCDEWw7GAh8ToBI86bfhNyVeXGXbt8AJaF2yQGB72gI9NiPKs0s417uJtkWw1w3LeVE0zNmEKJJiTp5TX0hjby4DCXLjwLjZ7tyDM3G6AwJA0UeQFLlJxj5bbCjFN6MF514Ytp7/Z/4ZukAeS7z++f7iqPKpuoxuW8MLzLrrO3UAfTXf86K4++CzB2DE24yqdMxJZyfDVqvcmYu0uPw6pqGkEOBocpPToNaF5OMKqx0YOUr6HDiHBMbc4euMW41i5aXtOzc5mcIc4UnNoO6O6ZkDXwotg+JYfmPBPbufsGsBGckSVY5gGnQZe4dj5GKW+deaWwVu7ZW+bnaGAvclJHSB76zSTylz0MCL+eycUMVbyXVuPlWJLGIBJBzGRpqTRY8nNWlo2cHDt7GXmrk0cJVBcu/aLd8GGVDbEiDkPfY6jXcaA+FUOFcWQ2bYuKch7WcpjU3nM+MQdqs8Y5js8RtYawtnsFw+fLZVyynNHeE6mNd/wARoLxCyMPaUQY735s386z3I/pRVDHLU5BvkzjbqLtq2oFpASpZrhmDppnAHtTnyfiRjbV7OAGDBZWfAkyJP9zWY8D48Vw7juwCQdswHiesU0fCzmdLP2hSQM7KR/pI/v1qeXJSt9B6lDx7BvOfEzhsc9lWQWyqSGto0ErE94GDpVK5zFjMgHbDSAItWfQR+z8hQj4kYoXMc7AzIT9KI8vcRjD22YBoJ38QYB/OinKUYKSF448skoMbeSuKYnFDFLect2ItBJVRBObN8ijwG9B8fxy7h7v7N2QuusRqQ7gbg9IrxyLxZ0fHNnjPkOnq0x9KA8e4gxxLHeFA26kn66EH3rUm3fyVYs7xwlj+GGMFznjHxNodrcuZXWQcoG/ko6V7+KfCCuW+ohH3jYEwfzmRQ3l98r2S0Q1xNfHMY/jWh8bsrcwQsMN7ahZ8ogT0YHQeNHHJUqZLlg5KzCDXkNVrG4JrbFWBBFVCKuPO6PatrUj3IbMOkf1qFa9E61phcziQfpXTHT0qCw+kGvebWis4lZtQw2O/8KlttpUFs7g9KkTajTMJw01061CG1r0t6DrRWjifC2w7IpYJmYKWbZZMSfITr5UR47yvfwhHaBSjkhLiOGRuukGZjxFCxE+RqZEgQCcszHSdpjafOto0K8j8YODx9i/JChsr+aP3WnyEhv3a3PndcSSLsg4VRqgGoP42M6jwjavnhkkEeOlfSvJvF1xPDLN65B/ZRc8MyDK/5j86K+DUqsBq0VeGJNmF0zaaeen8abeHXGa2vaRnGjRtI6j1rOMJjHs3sKoZltuCXXQwSZt6kbaR71pluCAV2NZ6uNNfkHH0Y18ecERcw10jSXtz6ww/8tZ8L2dddwK17464acArx/h3UP8AqOT/APKsRDxRY5eKCaLiYhl2Ncqmzk11TORlFzmjm3tGNu0GVbeRLcDYIoUj5j1HSgg4ow0IlW1gt477RUHE+5fvL/naD5EyKM8gcs/9oY23acHskBe6RPyr0kfiMDx1PhXjqb43eit4oRm4pbs0D4UcvtZwl3HOAty8MtglRIVTJuazqzgeyT1oBznzbdvMlrEMHgycgiY+XMskTtqPoK1PjpNuzCKqoAqAAhQo2Gm2UD9KxXG8Md77liupYKVMyBoCPWolNTlci+OJwh4LZUsoc0EZg4+b8TMdAB66RWn8E5ZTheBa5cRWxdwHMeqhoAtBvLQmNzNY1ibkILfgZLdTO30pn5O43iMRcWzeuNcsWpuEOZIj5VzHWJ118KtTjCLlL6IXcpKK+wRzJgOzPfJLtrqaGP3VgyNiPCiXMuM7XEsZkKTB1/jQE3TqJ0O49NqXiT4Kzs7XN0X8LiTadGUmUIYACOoJHifetnwPIy37SPjibCGXFoEB2GrQx+6Pz9KRPgxwIYriaFxKYdTeMjQlSFT/AJmB/dpy+NWMbPmBI7MhN9ww735gUrMlyX2Venm6cfigPxjjWDdL9jBIlq2lvKzKmrLJBbMe84VokzrmFLHDeBPbDNmEZgNJ/Wh/C8VJNu2jG7dVbQ6yA2dgAOpKqPrWhcvLiUstbu9iTGUpct5igI1jvAA0OR8NNlGGpLklbRnuOwj3MWqhSzNlVR4093eWEWy1kMLRRrIJAzx2t0B2ImcqqGY69BrXrhnGwbwF5VJwqslnIgUAMRJjqdN66w3FOyGJa4oDXjGp1yiAqRIjVmk+dIyTcpJLpf8AY1YuNyfbKnJ/IF03MQTdthUc2jOaSVkmViQYIMa71U4/ykcNiLaF0vnEoGTspJGoEEeMsI8fKpjx/tPtElQ19rN5gM3dKSJ1EHNI2PSmv4ecN+1X7jOrxbS32N8IwBAzZlzZdYlYHgKri+SJXH2t/CKPLnw5uLcw9y+wCIQ/ZqJ1EZQWmD3hrAO29EOZWD3LWE0AuX82bX5AQ0z1h2iPLzpx4xxTsMM125k7ogRMEjcbCDOmm1ZTb5mVcScTezOouBFVdegJgHQev9Knn3SH4dpyYwfEf4aoALttoBhWLfi6E+viNqxrifC3suVcEfofQ7GtR+IHM74rKVYi2skINP3j4mDFLGM4wl0ojWyVZQI3M7aeNXQyfBBkwVDk3sSJrpjRrj/LlzD5Wyt2b6qSNvI+BoI1Pu1ojarTPSGvU1HXpDrWmFpOhqdBpVe3VqnxOI7gro6ipKjitaMOrdzpV+1ckA0NcVPg7upFdGW6OL9aB8PuYyuGfCkmO2Dj/dcQw/16+9Z2DRnlPERiUE6PK+51H5gVTja5Kxclo2i9gQ9xCeij8iGH6U18DxMhkPTUUvYN5VT1gf1ojwq9lvL/AJtPrWZlyjX0Lg6ZS+L2FL8IxX+QI/8AodW/QV87dK+lviJhnvcPxFq2QM1tsxidAJIHmYivma00qD41Pi/SUHK5XU1ymHFTjdqWzjcgZtevQ1r/AML+FLgsCL1zS5iYc+OUf4a+kS373lWOWMe4VCDswI0HQyOlb/dwSHIpUZVUKB0AGgHpFfP5nKMVA93FCGXI8n3v/kFc4FcXgm+Y5X0gbeFZZZdgcznLlML0mK1u6P8AZ8cuwUoABpAyT08zWPc33CLltQdAoMUrB5ScRnqJKGPkvgB4i5LHSJJMeHWmfk/G2rOHvlnUXXIUCdcoH8zStfO3oK8XRXpThzjxPFhkeOfJFzGX5LnxqpYeGnw8a8CuGiSpULcm3ZvHwE4T2eGxOJIAFxuzQ+KpufTMx+lDPiHa7S0S7RNyflY6CSNlM9Nv4U48n93guGC6fsgfcyT+ZrI+fMQ2RUnuly0QN8kTO+x2rz75ZqLoS4wbG34Ucu2rSPiLnzOWyt4IDpE/ijN6EVzmPHIMVdNu6EGjANkE93X5nXb0NVsTcK4SwqmF7NBA8Mo0pZ4tcJuNJJ0H6UCrJJtosxwcI6ZFiMYFxDxcVpE5lZT7d1mE+9QcUc3Che5Ks6jXWNRJ03FC8Of2rep/WiOI/wDhEbqH396dKKjJNGRnKcGmHeWMGbWIS5cBhggQnQNMgj5CSe6fDatmucwr2GEsWXHb4hECQZKqAO0umBoFWTrEmB1pIxo/9xK/3uxmesyTNdfCCyAuIuR31TKp6gFiSB4A5R9BQQm2nYvNBT8voFfEnmhYTB2WOSy0NLE/LoJJEkkiTrSPcx4a3h0Dd5ndj+84VTIH4Voxx68zu5YliWO9DOK645AdRFofl/Wjx00MnCWP5D3Fyt1AAZfKCurAknaZsAf8wqTl3haq1rEOymDcQJBlXVlGs+RaqZXb2P5imrhLf7O//GxB/wDuH+VbFs1wXRaxpt37ZtEqZUEA7HcMDPT+dZbzRyi2HOe2e0st8rKQY6EEgnYgj2rRcHiG7QakennE1HlzYdFbVSLuh/4tymwk4k2fEpmNkVxad8ZgkfD2syg5LbZenUnpv70mWhVadnnSjRZs1OKgtipRT4vQB21eZ1r2ahomcdtUaNBnwr1dry+1LZoQDVY4eT21oDQm5bAP74qjhz3RV3hh/b2f+La/861RF7QL6PoHAtpHhVpLsMp8CD+c1TwtSXzVUlbJkxu4tazWbg8UYfUGvkrCnuD0H6V9c3f8P93+FfI9kaVBi/Syk7LVyvD1ymm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9228" name="Picture 12" descr="http://t0.gstatic.com/images?q=tbn:ANd9GcSo45bQoWuBXf_2xGf4RwJzW5YjChuMgFuK3vUE86BqfRiVFt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286124"/>
            <a:ext cx="5143504" cy="3571876"/>
          </a:xfrm>
          <a:prstGeom prst="rect">
            <a:avLst/>
          </a:prstGeom>
          <a:noFill/>
        </p:spPr>
      </p:pic>
      <p:sp>
        <p:nvSpPr>
          <p:cNvPr id="9230" name="AutoShape 14" descr="data:image/jpeg;base64,/9j/4AAQSkZJRgABAQAAAQABAAD/2wCEAAkGBhQSEBQUExQWFRQUFBQUFRUUFhQVFRQYFBQVFBUUFhQXHCYeFxkjGRUUHy8gJCcpLCwsFh4xNTAqNSYrLCkBCQoKDgwOGg8PGiwkHx8sLCwsLCwpLCksLCwsLCwsLCwpLCwsLCwsKSkpLCksLCwsKSksKSwsLCksLCwpLCksLP/AABEIAMIBAwMBIgACEQEDEQH/xAAcAAABBQEBAQAAAAAAAAAAAAAAAQMEBQYCBwj/xAA/EAABAwIDBgQDBgUDAwUAAAABAAIRAyEEEjEFBkFRYXETIoGRBzKhQrHB0eHwFFJicoIVIzMlU7IIFyRD8f/EABoBAAIDAQEAAAAAAAAAAAAAAAADAQIEBQb/xAApEQACAgEDBAIBBAMAAAAAAAAAAQIRAxIhMQQTQVEiMhQFYXGxI+Hw/9oADAMBAAIRAxEAPwCUgBCUL0JsESyhKFAAgJUiABdAICIQAiEqMqAAhJC6RCkDkBN4rFNptzPcGiQJPM8gq7bu8bMMIs58TH2WA2BeeF9G8V5ttDbtbEOJL9bDtwYI0F/VZ8mdQETy+Im8x++TGmKcE2MvMW/t4epVW7fVxsHzzhgkTy59isPSJmCZE9wXaSTyToaaZgmHZrgX4CQf3CyPqJMzy1vybFm+FUujOALXIB1kXAgiC0z3VnhN63OMeUm1iMsiYkPFoET2IWABs58eUObFpJ6Hp0UguMZgAQIsbuAiLgWmR29lCzS9i1rT2bPTcJttj5Dg5hB0cLzMRA0KsQNDz06+vFeaYLaPmAnwyWtAJkggE3JmM0zqbHvCtcNtt9B4a7ygkyJsS4mTeMgkyDx5BaI9R4ZdZ5L7G2lLCrcLtAOFteM6iYUgYpMWZN0PWZMnYceZXuEas3hceAVocBiAQk53ZVzTLZqcammFOAohwc/LyOApcybzIzK1CTopCkzoLlIHDkzUCfcU04q6IoYypV2UJtk0Y1IEFKrHoRUQiUgKAOoQQkSoAWEsLmUqAFSFBQgBQqzb22W4alnMFx8rG/zHiTHBup6KyGv5ryvena7sXiXZSfCp5mNiCIzeZ44+YtSM2TRGyk5UqRUY/HOq1Mzjnc4lxmfNrGvS3ojB4V0gxIMiI0sYE8+i0+xd0i4NLjlIabgSZcZNjqYn3Whw26FMDUzY+XiQZDo5iFxMnVRvcrDp5vhGEOGdDMoDn5RcECctomJJsI5dVMwWC8TNnblc25kGS4iA48rGYNiV6JR3fYRAsdNJkaknrpdWP+i0w7NlaXcCQCQP5R0F1n/KQ38SXlnljNiOLny0kF0ZQIBIiLcNVNZuyQNNMoIkjWL+9l6Q/BgaCO349VAr0r3VH1Mmxv4qrkxQ2W4yKokC+oBmLadLeijU8R4bhRrZn0eDxlzta6QPmMHL1N1rcfRt9Flq7JlpAMkgzeAL+kLbiy2YM2JLY6wFd1J0h2ZlgbfMD9qOGgsro7SEi8ggOaeYdofVZKowtcLSNYzSYPInQg/grF9Jz2Nc24BynQG8wHDoZErXtVmJRd0W1TaBBV9sDbk2JVVs/ZIcwSJsmauDNF0jRXjNcDJY5R3o9SweMzBSRVWR3e2hmaFpBfipc9IaFIk+Mk8VR4KWOqr3g7KHhWSismMqMhR3g7KH3VVyaibypMqO+yViQ5mQm8qFP5DJ7SMqAlhdQiF1DoHMJUpCVAHICIXSIUAIELqEQpCzmEAJyEKAspN7doGjg6jwYcQGDSZectp6SsButgWuIcRpz1N4jqFsviE4fwrGkwH1mgmY0Y9wnmJWW2CMr+JBnWYBFoE9guV1svArmZt8E3y2+5XOEwubXRU+DqaK4wuJ915yfJ1o8Fhh6IBjv+kqS6g0Nnjx0solJxIg/uV3JNvQKCGmFeo2ICp8bHurYULGxULGUOnqo8kr0UOKNj2+qoMdgyHSWy1wIMCdY1HJaWtTP3qKXWjQ3+q3YpNGPLCzI4qi12g4wHTxFodzm/spu75DcRTZq0nwz/k3MCZ4ZrBSNr4GBmYCACSRw4WVZhqmSuyXZRIdJGgLmvIPTrwXSj8o0c2a0TT9HodFmTRM47DZwptaJPW49b/imG1AseGTTo7WaEZRIW7rSyoWnQ6Ld0dFjsNTAqyFrsK/yrrvFqSZwJS0SaHwxdZEBycaqdgp3xsUl2KKea1OZUdpB3yL4KPBUvKkyI7SI7zIvgoUzIhHaQd5mDQlAQF0zqgAiF0hACQlQEKLAEQlQiwBJCWEqggynxIkYRjwActdk+rXZSfVUOxcPMEz1BgcrwOa2e9uzDXwdVrSc7R4jI4upy6PUZgspu2B4II6CecDVcjr7Tsql8jQ4K4g+6vcNTiJ/fVZylj6dFmeo4NbMSUxiPiBhxZjp4WBvHVcR4pTextjmjFbm7o1BH7uu6tZggj99l55g/iC15MNcADErT4fEGq2W9/0VJY3HkZHJGb2J+P2w0XLoHKVn8bvhRZJLxrf8iqjeKi6o4te6GX1sfoq7Z27OGLwahe+4AzHI22l3ESFohjhVsz5Jzuoln/7hYZxjQcyPwUqhjqdfzU3B3OPx5KDtfBYVjINOk1o0h9O3YzqoOyKVAOz02vaeBEgO621HpdNiordIQ5z4bNK7C52lp15dVhquCdWrmk0ecnJJHCfMSOQAn2C3+FqnLmIuNeE8jlGnZU+Lp+BXr1rQ6mHA6kEE5vqbLTCVRtFZx1SVk7FbbqMIZRdna0tp1MzWuFUARBtLeNxEGOydqPOa0xYidYOnrw9FHwNAOw/lBmAc0anX1urZ2HEjtp01j0us0ZUzY4NxslbMoTcrQ0BAVLgTFvZW9N9l6Dp5a4nD6rG4y3JYenWPUQPTjXpzgY6JzHp0OUJj1JY9JlECQCugE0wp9oSnsAZUJzKhL1EnnYRC6hIAumd4WEQhEKCAQhKgAhKAgLoKAEhAS3Qosg4q4lrC3M6MxgDUk8YHZYHYeH8F1fD/wDaqktsbsfJYbrUb2bK8aiyCQ6nUDmmY+cFrgeI4XHFVGLwlRtWm51wWPZni7gC1zA482kPHYhcbrsn+TQy+j46zL7Tw9WvicsltJgsSAREeY30N49Fa4XdvAtZme0kAXfUqFlP3P3AFTMZsl9UROVpuImbGR3jqoVLdMucMzKlU3vUezIJ4AHQei5/cT2ug7Ur4sTDeFUtRYckgZqdKoWtvE53Rp0W13cdlGV3muWzpMaJjA7HLQXVXSdS1sim3oBxJ4kqRgLv5XnpwWbJNS2RrxY3HdjOJozWzgDsRItbQqsxO6THQTRpmYlz8zi6OJeZklXG0DkqE6BO4HaQzZMwzEEgHk03J5KIzlHgvKEXszN4bcjzZm0qLNLgmoRzytgAW5yr3D7AFKnA7kmST3PTlwV+yn2np9T1UbFVItmP4IeSUiI44rgqM2V1+Nv1lQsZTBp3ExI78vwUrFVJlRsZVIpuPEZfckCfqt+HaNGPL9yx2ZgctCJluTMBynhPQyFApYm1Ma+W3aTCcoYF2Twy5wPyuA1IzSQJ0HUcJXWJZe3CI5QEvEqe5r3fHgl0cRcK8wzpCzWHuQtNgqdl2ui2TRy/1DdIeXbSuSxKGrpHIH2OUikVGYFJpNSZEEpiktTFMKQxZJgOgIQhKJs85SohC6Z3QKVACWEAIAlhKlUAJCEQuoUAIugkhKgg5fTDhBuDr+B91WYzCuqMIi7HGAOYuPcH6q1UbE1XU3F7Rma4APbyI+V31grm/qGHVDXHlf0PwzSdPhkDZjJB9vZW+HwwiddfSFnqW0MriCImXdg4nnwJT9TbgptnNaL/AJ+y89KLcjXCS016LHaNUDyi7uHIcyU1sXKHeYwJvxPWyoqu0XOomqy1Q+ZrdTl0hw4Ei/RZ+ljMaXeIWEdAAJHONVaOOyJZEjf7cxtIGRYf1Rw49AqXG7eoCA1wc4REXk99LrNNFbGVBTcx7WyMxIOnInlIV7h92KNJ3ylxHFx/caK+hJbvcX3JS44Lavi3Nh1K8/YJ6XAcq528QeSLtcNWukEdxy6hOYrEQIEToALkk6AAXKaOHNSqA9plocRmEGC0zJ5KKpNsHNt0jhuKLncbCT9FZYOiKhgiQRccCOSiUqceJH2crfWJP4Kx2O4DMeQt0la8ctn/AAZnH5L92PUsM5rpLy6BaQBqIueNk3XZwVgXCFDr1AEnG3Z03FJbCYNnmAWtwdHyqm2Hs/Mc3stXTw+ULuYFohv5PN9dlUpaV4IJppPDU11Jc+GtSmc4jtpqTTCQU12AobsB6mU+wqM0p9j0iSJHpQucyEmiTz1LCQLoBdM7oJQiUsIARLCIShQAJUgSqCARCWEIAQIeyQRzBHuF0AhQ1aoDM7S2LUIzPLPKRTZlJJIM+ZxgASbRfWVQ1dmuqN8xlrHDxG3JgG4I5aei9AxFDOxzf5gR25H3hZt7i0mq0S9givTifEYLZ2t5i4IGsLhdZg7NOHD/ALGwep7kDEbQbSPnc1nQkD258FDG9dFrvK7O6LRp+Z7BWFShRqkDyvY4TTLgHQCflzcQOBTFHZXhGGtDY0ygR7rEtJdakTKe9rqgAp0XOcBbK0wTrcugKt2hTxTrveKc/ZkveZHHKYB6SVcUcSWgSD9ydLcxk/r6KbS8DOfJV7nbLDMXne5z3BnlzxDcxguAGhiRM8Srvatd4qNZTZL3NeyZhoEB2dz+AsfVRMPWDK9PKPmJZM+o+5XGJou8Vj5sDBB0IiD63VdWp/yWqolJiWmjTDD8x8xP806lScASKc/zGR2Fh9ZUfaNAvqNk+VstPYecO9QSFfYLDh1JhjVotyHAey0NKML9mdXLJS8FTWxrgNFWVdpElXW08OB9VVUNjucZOg4J+FKymWUlyzf7p1wWN6gLTkLzzY2MNFwadDp34Ld4PEh7V1Jx2s4GT7UduYuCE+QmnBQmVGiEhXZTTkxEnYcu2vTGZdNKGiSUKiEyHIVNJJikoSwhazuAlSJSoAUICAlyqCAQhCABLKQhAQB0hcueAJKr8RtlreIQVbS5LJZXeak6nVbVpnKXCztYeNcw5EQY7rrF71NaPmTe71f/AFGtiGf/AE0abQetWq6Gu/xDXQOcrJ1el43f/P8A2U7ibpFU3ENeHPY3Lea9EG7HaePQPLmOM89ZlLGOjXNF7aweIUXa+71fBvDqjCGaNrNjwzNo/pJsC0x0RRqjLEwRcRpGvFcKUTTGfks6b3uj8vvTr8ITq4+ugVZQ2qWj8QJHuirvFY8D1n37Jelju6qsfxbwyDMuBBHSLrYOqB9IEGbBwOvAFea19oFwLw17w0ataSOpnitjuPiPGwbHHm9saRlcRB66WUSi0rJxzTbQxtCh5XEfaaSOuW8dbEx2V9g5yMA/kb92qh7QwRZZuo8zAbiRcjncLp+LFPD4eoTZ1SrSBtZoBq0wTyDc4jgAAtEF3YUhU5dmVv8AgnO2dmPRPuwwaF1hNoBzbe6axlWQYWvHCjFkyORld48dkkgxCnbn7+Ne0NcYcNQTr2WO30xd8oWYoVIuCQV0YT23OZljq39H0nQ221w1H0UoYpp4r56wu9deno8noVo9nfEwiBUEdUxRi+GJ+S8HseZcELFbO38pP0eJ5StBhtutdxCv22Cmi0hK1q5oYgOUllNLbrkZY3kSqR4SFTUBgwuguZhJTklaGzuscASlqmbN2a6qfLAi5JMAJcZhHMMO16aHsl9xXRWyFCErXRqnatKyvqI1DKWEIBViwqCglR8bjWUhNR7WToHEAnqG6lBDaXJA27i8rT2XlG09uve8w6BJjr+9Fr95t42OBa0k63gge5WDNYCzQJ4uIBPoVlzT8JmSclKWxzVrkC5lx0HETxPXovR/ge/zYth1LaFQf4ve13/mPZeYHrznitj8LdqeBtOiCQGVg6g6bfOCWnuHge6wZPkmTGkfQNGkHMLXAOa4QWuALXCNCCvON8fh/wCEM+GnICTkMnLr8jun8p9F6ThtL68e6rdt7w0qYfSAz1AAHDRlMkSM51LgCDlHAiYlZXS3Y+MXLaJ4bQZWqVPDawueBcTlDZ+04nQe/RabCbpMZBqnxHuNmTDBHsXC2pTm1N4G0G5mjM5zo8oGZzp0Y0fQck5jsaabBUefMIMawBcgfWyRKTfGxsx44x53Zc0XZIa9gDdAW6AciIUgYNmHDKgl3ikkUKYb4jwDepBMMEXv0VfsjawrtzN8zDYO5845i+ql+CWOzNFzYiLxOnOOiS1vRokrVoltqCoDEjiM2o5AjnosvvdiBTw9BpAg40ugXtUw9SnUFtL6f3dFoGYgSIg5vQ21B5d1E2phKVem6k8kNdB4Z6VRvyvBGsc4uJlaMD0SM3ULXGkJu/hyKYv9ysMY2GnqqHYO2P4fNSrAu8PQ0gXyNZa3Vwi9lY4nePD1qbjRrMeQ27AYqDuw3XSkmmcmPB5jvniv93KOFz6qlpvXO18Uald7jzP0JhXOwN1X4ikamaGyWggTcaz7hOiyjj8bZVl6aNVc4tppuc12rTHty6JkOlMshQJjKxVlgtv1aZs89jdUwclFRMjNp8lJY0z0nYXxFIIFW3UaL07Y232VGggg6L5sZXVvsfeOrQcCxxj+UzH6J7kpr5GeWJx3ifTIrg8QlXkOF+KzQwBweDF4uPS6Er8cjUy/enKTEjdbqcKOkak2jjy9bhVyTpo70tmObK2k6i7TMCII0nseCnYii/EecCODW3J9Y0Xme+XxIGGquo4ZrKj2GH1H3Y13FjGiMxGhJtIOqy79/MVigab8RUZms1jH+HRP9MNgiTzJlZXKOrYVKaStHqmMqtpT4r2MjXM4CPRVGI3yoAkB5dH8jSR6EiCvJ/8AUACZbDph03M8ZJunWbUmxPLXRMWUzzyz8I9Jqb70xpTef7i1v01TJ36E/wDF5f77/RsLBfxJ59fRRqmN/FW7shXdyvya/au+2Id/xuFFv9DZf3NR1/YBZDFYhxeXFzi83Liczjz8xkwmXY8nv+/3Cj1apd+9EqWS+SVrk/kxzFY4uEZjEcTqojHrmtrC5Y5Jk7HKKSHyNP39E4xzhBaYc0gtIsQ4GQR1mEy0p9kfS342VbIPqDd7awxWGo4hulWm15GuV3y1GHqHtcPRV28O4jcVUNWnWdQqOADxkFSm/KMofkzNIflDRINwBOiynwN2wXUK+Gdc0XtrMv8AZq+V4HIB7Qf8ivSMdtNmHpPq1DDGCeriSA1jf6nEwAszjvQ+M3HdGPxm7+F2bRhpNTGYhrqTK1SC9o0qOY0eWiwNm4iSWiSVgdvYfxarWCqWUyQHCJsBeORiAtX4eJxzn1GtZ4pvDnFtPI0+Wi18GMoNpFzmPFZraO79V2JNGoWhzWDxvCObwg+4YX6Zy2CQNMyXNb2jVhkmv3Zb7mYMNoki7Cc1OTfLpPaQT6q9xGLyjRdbPw4ZTDGwGta1rRwgAAR6Ku2nVj0WVu5WbH8Y16KOvtF2cka8PfVR27ScKk6lxdb63RUb0mXEfTRVmMxbWZybADLP/lH3LVjinsZJya3HH7QPi3Ny0ERwtMdxKpd4dmhxNanZw8z2ibxrUbGh5gd1WYPax8XM77Tp7cI7Afcr6vIAc3vaDb8vzXWilpSOLklKE79lFS2rmH+60VBzPleI0h4uvRN1N8sLTw/glj2ANIDwQ8EmYztsfUeywWM2Znl9IX1dTE9y5nT+nUKvpVSCq+aYy9SuJd767Py1G1Gw5jh87TLSRz5FZxjlfYHazm/K6OfXuOKsjiqdU/7tNj+GaMrunmbBTG7di45dK0yRkHPQHrT1906L706hpnlUGZvo4X9wqfH7vV6N3MzN/np+dnuNPWEaqHKUZcMh+Ku21FFJXbXJ0HYOBNbWt+qFGSp2oXpPe4UHeDbJw2DrVQ6HNYRTPKo/ysI6iZ/xViaDuRWE+LWILaFCkQR4j31O4pgsA93FZ8sloZ05tUzzF7p/X6rlpQUi5rM5PxDs7RU42a/nMfMe6hlyVlSARzQYKtZFUP0a5B1Tj6kjX8VDJXXieitq2KOPo7lcub+S5DkpP6qtljl090SnMyG9P1QFnbG8+67zLhrl2T0U2LZtfhJtPwdq0QflrNfRdewzNLmk9i36let7awNPHUmE5y1r81ODlBJBZ4sHWWk5SfsunivnbC4k0306gEmm9tQD+xwdHLgV9S0oe5r2kOZUYHTqCHAObHoQkz5sbDdFQ94ZSFOlScIEAgW8t3Rz4/VZbCNAYDF6jzUeZkuJuSSbm8D0A4LUb74g08NlpuyVKzhSpnjoX1A02yk0mPEmIniYCyWGqgnoGgADrcx0Giy5k6SN3Scst6ZhpWe2rWkq6qvhlvxWc2g83I4D9wkxNGRkDaFcsYADDiTJ4ibT7LG7w4qGtpg/1Htwn1+5X2OqnMSflYI9dXOWIxuIz1HO5m3bgt2NUjBkdjYfBVrsvbhp+V3mYeHFvbp0VOumrTGVGeUVLkvX7bEyxpngdIP4d1FxFUvOZzWtJE+UZQepHM81Fo1Y1v8AePVP1X/omqV8sRoUeEcSnaWKI4qM5AKNRLjfJc4bap5/n/8Ait8Ht4t4+ossiHJ5lQpiknsIeP0auvQwtf8A5GNYbkvpAMd1cR8rvYKmfu2HNc6nVD4Jysc0tc5o66B3RRHYnRvOJ9FYUsUQRYSLjn0IPHsVeNApziiiHp9QlW62f8Nf4ymMQzEMpNqlx8NwGZhDi1zTLhPmB4IQ8jNar0e9/wAM06gLxX/1AVh/EYWmPsUHvPerUMfRi9puF5p8cNgCphG4rR9Bwpun7VOoTAHUPv2K5EJOx8jwhCEJxQ6aUhSIU2AsolAXRapsBWon980jSuyBKCoqUfv0XLeXr+iUtRyAoP77pxr00AuwUeSrHQV9E/CnbAxGyqBm9CcM+2howW95pvZfovnZo+q9U+B+1bYvCnk3EN7iKL4HZzCqz4smDL74r47y0WOvTaypVe9gLn4dxc1tCvAvkJzNPOSqLY+JNw4tzW+U5mukWc132mnUEaqy+IDv/nsyksqChSZRLpNCuT4j34Wq2coLm6TBOa2gWMNE06gfTLwxxLXUnHz0HtsaTwOBAlptaeABK5w1RQ/Fl0SN04SLcFV42iQDz5KdsuuHNaZ1AT2Mwcg9VgumdJpSR57vHh3+DUc1hgDzHWA5wEmOCwpXs2P2LTfTc12YZmuaXNdBAc2LtNnDis2z4UivR8TC4pjyyk11RlQOaQ9xeAGuAIyuLPLNyt+OcZLY52WDg9zzxdNSlka6i0HURrIXTAnJChWn7k7msVyxn7KV2vOFexfIspMyQpGqyYbHbCu864H7/NDne+ismVqzpms+n5qfhsTw+/mq5xiyRlUzATIyaKyhqLutUJcTBM3kOcNb6AoVcMa8Wym0jTqhW769EdqR9YO1C8y+P1QjA4YAkB2IdIBsYYYkcYQhciHJulweEIQhaBQIQhACrvghCkhnCcpaJUKQZ1V+UIckQhlQP4rofv3QhVfIMfA8xW0+D5/6szrRrT7AoQpkVj9jTb6OnEbXBuG4fCVGjg14pGHgcHWF9bBUO8TQMRhSNalCmXni8isWAuP2jla0X4NA4IQpj9SZl5sE+X1P3q+chC5r+x2IfREDFfNT61qQPUGo0EHop+EP/UcW37Iq1WgcAGnygDgBJgIQtnRfZmXq/B5H8RKYGPqQAJDSYESSDJPVZumhC0PkxsfZ8375lcTb1KEKXyio2F0EIQAqPtBCFdFRurqlo/MO4+9CFaIxcH0r8NcIw7Lw5LGk/wC9ctH/AH6iEISnyC4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9232" name="Picture 16" descr="http://m.ruvr.ru/data/2012/11/07/1275074200/22h_5058558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143504" cy="3163132"/>
          </a:xfrm>
          <a:prstGeom prst="rect">
            <a:avLst/>
          </a:prstGeom>
          <a:noFill/>
        </p:spPr>
      </p:pic>
      <p:pic>
        <p:nvPicPr>
          <p:cNvPr id="9234" name="Picture 18" descr="http://www.nanotechnology.ru/sites/default/files/styles/article_image_full_node/public/source_images/story/2012/09/04/1319/barack-obama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4000500"/>
            <a:ext cx="3929058" cy="2857500"/>
          </a:xfrm>
          <a:prstGeom prst="rect">
            <a:avLst/>
          </a:prstGeom>
          <a:noFill/>
        </p:spPr>
      </p:pic>
      <p:pic>
        <p:nvPicPr>
          <p:cNvPr id="9236" name="Picture 20" descr="http://t0.gstatic.com/images?q=tbn:ANd9GcS5bfx1AMei1GVqwMADKDCxckWmMrdAv_sdgUu7tYrJigNMvfnF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5214942" y="1500174"/>
            <a:ext cx="3929058" cy="23764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0.gstatic.com/images?q=tbn:ANd9GcT-ZBG-1pybEn_6uJysVtYjpaBMcHAm86QWFcXUXEDOfc-T7s6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7" y="316002"/>
            <a:ext cx="5143504" cy="33368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72" y="0"/>
            <a:ext cx="4614866" cy="1143000"/>
          </a:xfrm>
        </p:spPr>
        <p:txBody>
          <a:bodyPr/>
          <a:lstStyle/>
          <a:p>
            <a:r>
              <a:rPr lang="uk-UA" dirty="0" smtClean="0"/>
              <a:t>Економіка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143372" cy="685800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1. Вжити низку заходів з виведення країни з кризи.</a:t>
            </a:r>
          </a:p>
          <a:p>
            <a:r>
              <a:rPr lang="uk-UA" dirty="0" smtClean="0"/>
              <a:t>2. Вкладати значні кошти у розвиток наукових галузей виробництва.</a:t>
            </a:r>
          </a:p>
          <a:p>
            <a:r>
              <a:rPr lang="uk-UA" dirty="0" smtClean="0"/>
              <a:t>3.Сприяти розвиткові альтернативних джерел енергії, інвестувавши на ці потреби </a:t>
            </a:r>
            <a:r>
              <a:rPr lang="uk-UA" dirty="0" err="1" smtClean="0"/>
              <a:t>бл</a:t>
            </a:r>
            <a:r>
              <a:rPr lang="uk-UA" dirty="0" smtClean="0"/>
              <a:t>. 150 млрд. доларів</a:t>
            </a:r>
          </a:p>
          <a:p>
            <a:r>
              <a:rPr lang="uk-UA" dirty="0" smtClean="0"/>
              <a:t>4. Надати тим компаніям податковий кредит, які будуть створювати нові робочі місця (по 3 тис. доларів на кожне новостворене робоче місце).</a:t>
            </a:r>
            <a:endParaRPr lang="uk-UA" dirty="0"/>
          </a:p>
        </p:txBody>
      </p:sp>
      <p:pic>
        <p:nvPicPr>
          <p:cNvPr id="7172" name="Picture 4" descr="http://diplomov.by/wp-content/uploads/2011/12/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786190"/>
            <a:ext cx="4786313" cy="307181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http://www.ippnou.ru/images/article/2009/07/6577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58566"/>
            <a:ext cx="4786314" cy="3399020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74638"/>
            <a:ext cx="3971924" cy="1143000"/>
          </a:xfrm>
        </p:spPr>
        <p:txBody>
          <a:bodyPr/>
          <a:lstStyle/>
          <a:p>
            <a:r>
              <a:rPr lang="uk-UA" dirty="0" smtClean="0"/>
              <a:t>Фінанси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643438" cy="68580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1. На 90 діб установити мораторій на передачу банкам майна, що було під заставою, внаслідок одержання позик.</a:t>
            </a:r>
          </a:p>
          <a:p>
            <a:r>
              <a:rPr lang="uk-UA" dirty="0" smtClean="0"/>
              <a:t>2. На подолання економічної кризи надати значну допомогу владі штатів і окремих міст у вигляді позик з новоствореного федерального фонду.</a:t>
            </a:r>
            <a:endParaRPr lang="uk-UA" dirty="0"/>
          </a:p>
        </p:txBody>
      </p:sp>
      <p:sp>
        <p:nvSpPr>
          <p:cNvPr id="8194" name="AutoShape 2" descr="data:image/jpeg;base64,/9j/4AAQSkZJRgABAQAAAQABAAD/2wCEAAkGBhQSEBUUExIWFRUWGRcYGBUXFRocHRcYFhgWGBgcGBkYHCYeGBkjGhUVHy8gJCcpLCwsFR4xNTAqNSYsLCkBCQoKDgwOGg8PGikcHBwpKSkpKSkpKSkpKSkpKSkpKSkpLCkpKSwpKSkpKSwsKSkpLCkpKSwpLCwpKSkpKSkpKf/AABEIALsA8AMBIgACEQEDEQH/xAAbAAACAwEBAQAAAAAAAAAAAAAABQMEBgIBB//EAEIQAAEDAgUBBgMFBQcDBQEAAAECAxEAIQQFEjFBUQYTImFxgTKRoSNCYrHwFFLB0eEHFUNTcoLxM6KyJGNzg5IW/8QAGAEAAwEBAAAAAAAAAAAAAAAAAAEDAgT/xAAhEQEBAAICAwADAQEAAAAAAAAAAQIRITEDEkETMlFxYf/aAAwDAQACEQMRAD8A+40UUUAUUUUAUUUUAUUUUAUUUUAUUUUAUUUUAUUUUAUh7RYc+FadwI/M0+qjnI+wWY2E/Ws5dHGPzFKFslROkp2UBJSfT5etZTFJbcRDgU6QZOolKSQInSlX5mn2eI0jXIDbg0rPAP3T9KzWKATKTrIKrd22pRIF+LCuSqJsDiEo2CG09EJ0/lc/OnmVYmyhIkjk7DqaQYVJIgYVY/E4oJn23q/hsvxC9QT3KRzuox6mtSE7zlx1SdJWC2bHRt7nrSphhLdzqSkXOkkH6XNPR2fWUSt9Ub6QABaKyzub2gACoeSZTKVbDVx0spfZ74upJCCNJJBEknhPNaUdpUkAIQ6uPwBI8rnyilGIxv2AIKdWlMEATPPnS3xpSFOEwdiTc+1Wt2lo9xOdvKslptP4nXSqP9qa9wmNIdQ73skW0pTYjaJMWkTVXK8sU8Ps1JI5vf5U1yrJAjEobcMpiRxeb/nWfug+j4NwqQkncgGp64bRAAHFd12zpIUUUUwKKKKAKKKKAKKKKAKKKKAKKKKAKKKKAKKKKAKrZiJaWD0NWKV9oX9LPqQPrJ/Ks5Xg52wWbZioJ0CPCohQIBtAUncUnxGPXoAKlX2349KZ49xKnnNK29CwNwSZFjaNoH1pM6w4FEJcwwvb7NZMefnXJwokw2J03IJkfo3HSn2VYqAoFSUjqqQPY7TStDTqgNTrW0AhrpYb8VbayTEFI1Ppg8BpI+kVqQhmmNdTAS4NBm6QII9eopExliQrgTbUQDHsbU5zXLlst61vFaQR4YAEkxNqSrxyHISUkgkAg+dQ8m/blfHXqs4vDEPtpSsGfi0gQQAb22mRWhdyFDzKUuBYImCkCwV67is/mODZab8AWlM7JUBtHMEncVAw+k8OG/LqufSrW/xFrsmyZGF1FIWZESSAAB5e9cY3HQptRUJSrYEXQqRsCZgj61lzhWlXLZMf+4r+dWGFNlEd0mBYAlRgAz160r3s32DCO6kJPUVPSrs3Jw6Seb01rsx6SvYooopkKKKKAKKKKAKKKKAKKKKAKKKKAKKKKAKKKKA8rKdusZpaiQLpF+qj/IVpsViAhJJ4r5fnmcqccV8K25BAUkETcSPlUfJl8bxhc7hochPiAm4IF5JiFEXqNrLXVEq0G3kescSDXuZBpwjvGG1EbHxAj5GvMHkzABUlC0bfC6r6TMVCaaWGHF7FJtFovc+dPf2qUQl1OtOyeZHHrS9js+pQK0Yl5PkVyPyqRWSYhI1JxNxfxIBPzM1rV1wRXmmNdeSUKUNMzAT0MiqOCya4VBUAbkKA0x5RerCMWi8qvzbnn61KxhX9Ott/wK3bGifOCraufC3LPlfLjHhWZJeUpCgrwEiTsSdo68VN2gy9bCkhtshMJuBueb8RapsrxKmpBwylAk3DoJk8yOacq7TRJWy+AeICgPT9dK6PvCCPs1liXWpdbuDAVBGr2q7hsrbGNQAkQEi3qocVTR2sad+zCnPRTUbefzq32exyXcZ4ZshAIO48VrVn6e30FCY2EV1Xgr2u1IUUUUAUUUUAUUVypUUB1Xk1E/iEoSVLUEpFySdq+c57/aG8p0fsoHdpO6v8TrAPFZuWjfS5pfjM/YacS2t1KVqMAE/n0r53if7UXXUhpKP2dzZRVv8A7OKzj7SHFEKXqXeTq8Q85P5Vi5jT7k/ikoTqUoJHUmBWXx/9pGGbcSgalgmCsDwpHJk718xOZOIhGIWp1AshZNvIEcH1rpl1D6VpKCALKB6HkedK5np9vczVpKQpTiQkiQSobHakWM/tDwiFBIWVkkCUi1/OvkjWM7mW3AXFJEoMzqSOnmB+RqyUh9iQCnUCBfZQuINHvRp93QsEAjY3HvQp4Dcgepr4hhu0y+5T3mJcTA06dREafSnGWtgAulRecA1NtlZGqdj4rH0+hp3yaExaftf2gHiZSopJTZYEgE2NvKsfj0L0ICAh8JjwheggxBImJJ6Vzj3gSErUlLyr/aKjVNylM2BB61XxLS5ju1AgTB35mOotvULve2/+ImcQ0V/bIeaO3jTI8vEmruHalUIcC/IKE+4MGpcJjPDGqfI3/O1Xz2dYdRrKAFTum35U5ySzgHQkaFKKVm0QYk7QSKX4jPHgSkFJFwZFd4vJVsJ7xvEKCU3hQ1R+vSlocSoFWoEnkVLy55YzSvjxlJTgCLlUDrBMHzinLWJ0J7qxOkAQd9V9jtXmFx7jK1JWwNKhIWVhNiOQeKlyfKw84XdSFL4CVAwBwJ3PnTwx1N0s8t0uTlykJK1QlMxJ5P8AE1awWpV0EmBcCefKtLnGRIdaSgKUgokgqBgyLzHPM1B2d7N/s5LinEqABAieeprXGmOyk4l1JEqUEiSZ2sPOtF2Q1LfBiw5CQNriSB5V3m6kuBCE/wCIf+0XPpWpyDCBDUgRqM+wED6D60/HN0ZXUNBXtFFdiQooooArw0TSXtXnYw2GUufEZSkeZpWg370RuPnXy7tv2lVilllpRDSDdQ+8ry8qzKUuq1HvnATcwradwAfKok4NxIs8Y3kpn8qjc9tyLGKfxRToOIKkCPs3J/8AKqeJzVaIBbCZtMagflsKqt411ClaYXG8D+ZrkvaiFFJ8km8TvWLZO2tL2LxzakDw65G3QxxyKoMKU0tJibGCVSU+Q5rhLBSDDShc/CAfyqxhsKVzo71J6FBV9KXI4crd1yFrJnYWuffeo0qUG9JUfDeQIj+VN8Lky1JhTaV6b76CB1hQkGrTWRrS13iPEg8LUkER0cFvnS545Phn3UCUFKjAvJuFfPkGpRiFFZJcIA3gCxp3/chHjQnSRBWwqIM7KQoSPrU7bSW4WhsKVcLWozoi+w+Ly9KN3ZcI8myRtDSnnUd+rWClkDY8KXPB54q7mCtUKkmDpUQISiNtuL2Nc/tJS4hSSqVJnUYhUbi1j6VTxGFUtzv8KrQ6fjaJlDg/CDb2+UUf6EuKxSXfs3kpdTsJ+If6Vi49LipcDl62UQw6Vt/5Dt7dB/SPSvG0odRCUaHRMt8//X1HVO9XsubUVJG5H4bQI+Rgi3nROAoYbGNlRDgWwvodvZcSB6inzeJHcqlBSUpsoGQrgQRY1cxGGbdUUrSDI2Nj7f0rL4hhDLq2krUBY6SbUs76zZ4zde43M3ltqQVApIi4v6yKQt4FwmBBPSbn0HNNcc8UpJSgriJA6c1Zdxja0ILTStcQNSYKZ/EajhMs+clcrMeI7x2ZktG8kEAJUmYiQbKn6Urw7jarloJPVslJ36XFOMj7OOEQtWo2kxYAztz1vSzPHyh4tpa0pSdPwgm3JV510a30jteaxrqP+jiFCPuuiR871dw2Z4gg94y0qBIU0rc9IG1RZXkqnmQ4LKkgg7Ep6dBUDmAcZXBB1KMDT5bn0rFp6PcgJfeUvSRphtMzubkia+gtthIAGwED2rJdi0LUdRuEyJJ5tb9da14rp8eOonlXtFFFVZFFFU80zNDDZcXOkbwKARdvs9cwzALSocUYB/58yK+Y5pmWLxMd4+k6eqJj0imvbLtcMU4hTTbikpiAOT8UnoLis8XH1JjQlsHjVf6VDK7rcj13BukeJ63J7r+ZpcS6CUpdMDbUIT7Ab1JiUOCE94VfhSIA9TvVfQQZLhX7RHpWLdHJt73kfGoajzB+grxahuEvEfvFWlPnc8VIkqCSfC2k/eVc+1VlDUCoFRA/xHNrfupoxn07U+DZSVeR4MmY6FRg+wrQYPGtBKk2Ra5EAjz6xWPGIUjxmYnwz8byuPRHlVt186kNKSkuOCXOiEi4Ht0p3Emz/v8AabcKyRqcQE77kfmBaqr3axYCWUoBQALwADMm87zWWcxQ7/uwBpbb1E+ZGqI89Qo79SsXhwbhSbiLTf62o9YNnmaY0JCHVqME6NIkoCp3gb2I+Rq8ziwha0LCdJgaRspCuh68zSdvBlzDrYIg6daRzqSSR8xamGESF4ZHKk/Zkz0ug26iKWuAmy3Cdws4Z1U4dZCmXOWydj6cKHFjzV5OH7t5QCSBJETOk+tvDUzOC7/DlpXhtqB6Eb+3UVFl7qigsOpBfbECfvpT90xuoC4PIigLuLyEYhCXJ0vJMBYsbbAkbjzqu1mC0upQ+pTbqdnRspPOsCx/1AdJApvjMwS22mBpUQJSeLc0izntAla0GLQQpJ3Bnr6VPLOSNzG2p80xhdWTMAWB2MD8qRZgwpatRXeyZWfkCaY4hS1MqW0mQLA8T0qRnHJOHCVMKC1RqQUyCRaxqOGOWfN6VtmPEdZK4pttTbkXJOlVwQNiP571SaUkr1NuLZWLaVKKkG/BN0+81ZweXPLWoriDsgCYECBOw2qLM8M0yqNRLnITsmeCTzV9a4iNuzprtEUQMS2Uzs83sYtJjf2n0FNgGX4WUt4hMDxC6vQgflWRwbqtEi6NiCLSNwofKpMFg2Q7qQFMqFzCjoVPUcXpUtNj/eKUJUQkJQkQALc2Eb3qlh8MtxW32rtv/jR/xVTLsM6pUvKltu6TqkuG5k+QgVucny/SO8V8avoncAVvDDdK3SzlmXpZaS2nYfU8k1boorqk0mKKKKYFZ7tyJwah+tjWgNfOe263y+lvvSGzNo53H0mp53UOMni8U20E94oCQITN59KWN411V20QOqhpSPSbmnScsaQFuBKQeVqGpXt03FKcTmgBIDZUs2CZk+/CajGyxTbi1lJcM7lSRsOg8/OuECBYk+vNePpc1BKjoKjA0j4RzPVXvXbjAbIEkiN1GSfXzpZzhrChQSEhS1aidkx8oTzXjn+Y8fhsGxsnkSP3vKvWVAL1QDxfieleIb7xRJA0p+FBO5PJ623+VPHKUrNPGl3750QYlIP3E8e52Fc4FkElavidIv0RP8SB7Cu8enWoNTPKyBx09IqbEI+yLnwwCEj/ALU1tlSwagS65YlZCRPqT+QSKnaX9vhzG5H5mvcuw/2aERZRUonoNh9BVrHNhLjMXgi/oR50rQZ5c0oPAmZ8XHGrg8GrGVYXucU4yYh26RxquU/xFS4bGJa1yoK1KkQTAHSa6LqXlIWLKRF55mf4VLLOTluY2tDhVIQwFFOlZJOm8k8wDsP5UszRbbrrakmFhMggxsefMG/vUGJcKjK1aj50pxeGVqBRZQBVH4eT86h+W5TUWnjk7NXl3kqlR56mq+NyxRQFFBI1AED4gDyB5UZ7gW14dDniAGkqULlC+CR+6TV5CH8Q2CHAUAHxhBnkcmAf51rHxfazl5PkQ4JXcJW3IUDJvcGY8KvO1VsKg6u9w8mLqZMqj/SD8SfqPOmOE7MFpslaiEblazbrNuaVOPNJcHdKWLjxERvtHTer6/iW9tlk2cpeu1CV/fbPMcp6jz67wao5r2STinVLQoJVMlKhsfY7HzpK/h1OkLQ53L4uFbBRFvF0VFp55604wWeuFKRiU6HZKdSPKPERtHvWOujN8pyNtpooMKkyTwdhbyikmLy1JWe5AAHxqPwjyHnTBgl0EIOhrdSxbWfw3sKXZnmCQQhI8I+6OfM0tHtbyfKl4hstoJSmSFLjjkDqTFfRkJik/ZFEYVG15MDYTt706rrwmoje3tFFFUIUUUUB4aw/b19rUjUuFA2AF5H9K3BrM9r8jDqNYjULgxsePnU/JOGse3zvG4V59U6u6Z4CbqXz0tvFcqwrLcJHhJ4iVH16VoMO4koLi1aNNlA8ETN+m0ehrMM4NWKWtaJQwTdw/EvyQOBXPLtomzBsrWQyNUGSu5CYEGD1qnhcOguq1g6hZIJ2Eb/xNbVxlplIQohKTEIHxKnkxJP8az2KyvW6WmhKtludEztJ9L+dq3LsFLjqQ5oQSqb7cefQV6De4+lWsZh1YdRUBqBASYFxFvlRjdRCmh8YRqNtlGPDboDH+6s3xytTPXasFwZBg9a9WsrTCjIqZrCIDQ0krVG5O59eL15j8IQ3oQAHQhKlf7rmPQVn1u+z9p/EHekCNRgWAq9gxKQTXZwjYbGlQJ0xJNtUC596uHS3hEaoUCqFlP4kySPSKVwv0/aDDo1AFAkGwI2PoatZEwFPQT4SSkx++BYH3rvAsuMNBpCNSRJCpAN73nmucEXQFEt93fUAIuepM3+Qpfih/kqTALKMSpw/aNxpLf3kKBH3fb61Lj8ctTiFow6tQBAUR8KbyN71I2pKMY2+QAh7SVW5VCVXMiywk7bKrZN5c2XFhSPNPpew/rW9yJ7Yhbqm1AkSkghaTylW4Pv8qt5Xiv2RwX1Yd7mJ9z+JJsR0INUcy7QOFZQhISiTACAbTEqJEkz6VLhmO8Z0O+Ft26VfuKEjUOYt8vSizXIrZYvDhbRZUo6VjwK38x7VnMP/AGfqS4dZTpJBkEyRa19tq67P41xlBw+JIISrS2sElUdYH3RbpY05RmJCoTLrkRA+EX3J4t51nmdHEOf5ACCpJCTz0NLMCEPw26kLA2MnjifvDypnjD955WtX+Wn4R6nms7muf6F+GxA+FIsKX+n2bZ9nndw03AO3kkX+v86znZ7NCrEaFN3kyo7+82ileNxKllK1LE6o0C0jbkmYBN6ZNZyDAbTrMXPwpH+pXNVurGG/yLNQy7pJhtZgT91X9a2iTXxrDuLWftSFmRCUjShFxF9yZI+VfXMrQoMoCzKoEkbX6eVb8VvRZRboooq7AooooAqLEN6kkRMg1LXhoD5nn2WLDuok9zaQkXSrkq/emrmFw20JBRHhjYf16mthmeA1JKki8XH73kax4QUNrcw6Ssf5Q4VNz8uK488bipjdshnGFUMXpR9o+4SUj/LSYEnoRf0pvh8sRh2yJsLuL/ePQfrk1ZyZgSpfh75VjaFAWJmTc2gU1xuWd/hy2QUTBmOm0/Lal7fD7Y3EZq04FrSggNwAbQT90EfqwrvJMphvUsS49cTNhMg+W8+9ctZPqxiMMn/ptyt1QFlKtI+UCtZjG1Bl1xCbhP2cdBAsPn8q1bomNx3ZcKdHhEyBI6HqKMny4O4l5xQskQPnaD6JHzqvl+sOuOqMhCVLmTO0CfcitH2Swn/o+8Ikur28gYH/AImnbqArx3ZIEBRSmN7GI5vxUePy0jDEHYLTz1Soce9MO3OFd1oSBCNKdMglM3mfOwpSMG63gnVEECWyJtsSCUg+tL4G2wOGC0YeUylSAfmkG/zFIM9z1DTqm22kQLalSZI3AA4rQZLiQrC4VUx4UgnziI8ttq5x3ZVl90rSpQ1TIG08xNxWZdXk5GSfxBdwjhCILZKwkbAEQsDyuFe1a7Js27/DMvT4hCXPUWM/L61xi8tRh9AQIRdKvNK5Cp67ilWVtrZdWyhlRSmUkBMBRO5Kzvwfc0rdzR6PXciwzjpUE+L7wBIF+YrzP8C2WtMhMC3ERt+vOuf2d2JUtLQ6Iuq20mqrqkhXhQVq6r8XyFLVp7UsDh0YlKQsqBbi6TGoDYH0pjjc1awqIEJHQbn1qk428FnZGoW2G3QDasxmi3XSYSlBFtS5IsdwBv8A81SajNWMb2iWozGhPVR60uU4rEHwI1c6wIAA/OvcHgGxd1ZcP4toHRI2Fqa5lmngKWCEiLhO8R+VO60ISYVtsr1KTIAIJjb39qkUToKmxqg2SBYJ9BVQLSi6gojgJnc+VW8kxwa8KULJ6JEC52JNqzh+p59tp2fJXhJdRpkxYRO144rb9nMXrYAV8SPCr1H6n3r5oM4e4DTY5KiVkD2sK1nYl8lxca1JVBUpQEAgfn/KtY3WTN6bUUV4K9rqTFFFFAFFFFAeEVQxWUpI8ACFXMgRJPWmFeGloMRmOgq0PI0rGyhZXqk8ivGS5pUlDiV+E6NViDxJ/W1aPN8pbfADiZgggixEHg9Kq4nJUXKPAqPb3FQy8SkyZTL2XWgrvW1yREoOoCTfTG02+VNsvxjVx3h48KhpgAbXO9QYnGusAlaTA5TcVE3jC8jWGwtPmn51O4U5Y57WvtjDwSNLh0mDE87j2rjKH0IZaQFJQEFRCdUx+6AeRPMVO1jG0p0qSlIn4VCfWJFdqxrAF0twfIUvS6Fu6Y4fHIKRrcSSBeCN/kPypbnhDjawgBwwk6RBkSRz61G5pIlLKCDeyd6iaxAbVq7kpkR4QetqUxuztc5W3iNACmSTIV41AQdIEeHj+FXkqeRaWmxewk3qpic6ISVBCrcH/imnZ3BjFM944CklShpFrAxzVPSs7Jsd40EKxCieiUCPrVhrOhpSNUmBYb1qGuzrCfuT6k1ew+WtI+FpA9Eit4+OzsrkxvZ584h9SFtkICSQb3IMb+nFaB3LwkeEAelOVQLAVUeqsx0zWN7RpPBuBI9RWBx+OKpKUrVq3CUSZvPMJFt623a/E6FzO0A+8j+NYrF5mBKdaRfcrA8tq57+zcRMYV1wWZSjiVqk/wD5TAFNf/5xQE4jE6R0TCR9KW/3oEx9sgDj6dBeusZmyXRBUCeCAb+tO3UE7V2nQHBtANpO97etXmHQ+pSkgnSDCQd1D0qglakGUt6yfuz9famPZ/F90VHunCok3SI39anh1tvPs87EpLilB1oQkTqKduI6VvOziQlTqRtqCh6KH9DWOb7QrCYGGdUTa60Ae9aLsxi1F46gkBSBHiBJgyLDyNOfszemuFFeCva7EhRRRQBRRRQBXKq6rxVAVnahc2qdYqB/agFTwkmajbaCRCQAOgqVzeuaA4cZCviSD6il+N7PMuJgp0/6TG9M6KWoEbDIQkJGwAA9hF6mbNc16k3o0FxK/KrrBtS9s1aS5FPQW661QKqd/USsSTQFouVVeciSeK9LsCs/2nzYNNHqfymlbqDTI9o8f3jjkgEWJETIm0DfikTxbUq7aTa8oE/UTVjGd2pStfxQBIUQfKOJ9KrYLKh9zEOp/CpeofI1zRQyy15gqA7sR00j9Cus1zVCUqbSymSLKnb6VCjs1iCLOIUlXCkDjrVLF4VxCtLukEC2npxSzuo1hzUGFxJb8Z1GAeLfOd6Y6ZaU8AozEC4Hi/pVBGGe0nwy2q40plXz+da3KM3bQjSpDiRyC2CDxWZNQZXlJ2SypvFIOoKBBvB3kW9D5VsOzWSNoKlhPiClJBPAFv160oyztFhyNLbqRpOohKFJIAImtL2ccCmAoXClLM/7jTw5zZyvBoK9oorsTFFFFAFFFFAFeKFe0GgICKrvDerKqgdoBS6m9cVLiN6ioAooooAooooD0KrtLpmo6BQFqa57yKgmvKA5x2ZBCZJ9POvneZ5sl8lSiFJKrb7A2MjYSIFMO02KV3sajYGsf2peLTrBbOnVIIGxEjcbHc1DK+1bi09gVKWe6d9W1AFPsdxXL6lIUC40pNvjRcD23FTY0aNJR4T1FanJhqbM323rM/hs7/e8tEJWLbQb+4N9qohtbiv3lR94m/lNO+0uXtoWClASTyBWVxr6kvN6VESYsYsallzlpScRocHLiizBCRp9JtYe5NWsKsftHcpUsDVp1T5xMdJpn2bbCUpUBfVv6gzvWzwOSsqcS6W064B1efWNq1UyN7I8Q0RC0q1HSAUi89ZG1a7I8KptoJXpkcJEAe1Q43/qteWv8qaiteHnkZOqKKK6kxRRRQ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8196" name="AutoShape 4" descr="data:image/jpeg;base64,/9j/4AAQSkZJRgABAQAAAQABAAD/2wCEAAkGBhQSEBUUExIWFRUWGRcYGBUXFRocHRcYFhgWGBgcGBkYHCYeGBkjGhUVHy8gJCcpLCwsFR4xNTAqNSYsLCkBCQoKDgwOGg8PGikcHBwpKSkpKSkpKSkpKSkpKSkpKSkpLCkpKSwpKSkpKSwsKSkpLCkpKSwpLCwpKSkpKSkpKf/AABEIALsA8AMBIgACEQEDEQH/xAAbAAACAwEBAQAAAAAAAAAAAAAABQMEBgIBB//EAEIQAAEDAgUBBgMFBQcDBQEAAAECAxEAIQQFEjFBUQYTImFxgTKRoSNCYrHwFFLB0eEHFUNTcoLxM6KyJGNzg5IW/8QAGAEAAwEBAAAAAAAAAAAAAAAAAAEDAgT/xAAhEQEBAAICAwADAQEAAAAAAAAAAQIRITEDEkETMlFxYf/aAAwDAQACEQMRAD8A+40UUUAUUUUAUUUUAUUUUAUUUUAUUUUAUUUUAUUUUAUh7RYc+FadwI/M0+qjnI+wWY2E/Ws5dHGPzFKFslROkp2UBJSfT5etZTFJbcRDgU6QZOolKSQInSlX5mn2eI0jXIDbg0rPAP3T9KzWKATKTrIKrd22pRIF+LCuSqJsDiEo2CG09EJ0/lc/OnmVYmyhIkjk7DqaQYVJIgYVY/E4oJn23q/hsvxC9QT3KRzuox6mtSE7zlx1SdJWC2bHRt7nrSphhLdzqSkXOkkH6XNPR2fWUSt9Ub6QABaKyzub2gACoeSZTKVbDVx0spfZ74upJCCNJJBEknhPNaUdpUkAIQ6uPwBI8rnyilGIxv2AIKdWlMEATPPnS3xpSFOEwdiTc+1Wt2lo9xOdvKslptP4nXSqP9qa9wmNIdQ73skW0pTYjaJMWkTVXK8sU8Ps1JI5vf5U1yrJAjEobcMpiRxeb/nWfug+j4NwqQkncgGp64bRAAHFd12zpIUUUUwKKKKAKKKKAKKKKAKKKKAKKKKAKKKKAKKKKAKrZiJaWD0NWKV9oX9LPqQPrJ/Ks5Xg52wWbZioJ0CPCohQIBtAUncUnxGPXoAKlX2349KZ49xKnnNK29CwNwSZFjaNoH1pM6w4FEJcwwvb7NZMefnXJwokw2J03IJkfo3HSn2VYqAoFSUjqqQPY7TStDTqgNTrW0AhrpYb8VbayTEFI1Ppg8BpI+kVqQhmmNdTAS4NBm6QII9eopExliQrgTbUQDHsbU5zXLlst61vFaQR4YAEkxNqSrxyHISUkgkAg+dQ8m/blfHXqs4vDEPtpSsGfi0gQQAb22mRWhdyFDzKUuBYImCkCwV67is/mODZab8AWlM7JUBtHMEncVAw+k8OG/LqufSrW/xFrsmyZGF1FIWZESSAAB5e9cY3HQptRUJSrYEXQqRsCZgj61lzhWlXLZMf+4r+dWGFNlEd0mBYAlRgAz160r3s32DCO6kJPUVPSrs3Jw6Seb01rsx6SvYooopkKKKKAKKKKAKKKKAKKKKAKKKKAKKKKAKKKKA8rKdusZpaiQLpF+qj/IVpsViAhJJ4r5fnmcqccV8K25BAUkETcSPlUfJl8bxhc7hochPiAm4IF5JiFEXqNrLXVEq0G3kescSDXuZBpwjvGG1EbHxAj5GvMHkzABUlC0bfC6r6TMVCaaWGHF7FJtFovc+dPf2qUQl1OtOyeZHHrS9js+pQK0Yl5PkVyPyqRWSYhI1JxNxfxIBPzM1rV1wRXmmNdeSUKUNMzAT0MiqOCya4VBUAbkKA0x5RerCMWi8qvzbnn61KxhX9Ott/wK3bGifOCraufC3LPlfLjHhWZJeUpCgrwEiTsSdo68VN2gy9bCkhtshMJuBueb8RapsrxKmpBwylAk3DoJk8yOacq7TRJWy+AeICgPT9dK6PvCCPs1liXWpdbuDAVBGr2q7hsrbGNQAkQEi3qocVTR2sad+zCnPRTUbefzq32exyXcZ4ZshAIO48VrVn6e30FCY2EV1Xgr2u1IUUUUAUUUUAUUVypUUB1Xk1E/iEoSVLUEpFySdq+c57/aG8p0fsoHdpO6v8TrAPFZuWjfS5pfjM/YacS2t1KVqMAE/n0r53if7UXXUhpKP2dzZRVv8A7OKzj7SHFEKXqXeTq8Q85P5Vi5jT7k/ikoTqUoJHUmBWXx/9pGGbcSgalgmCsDwpHJk718xOZOIhGIWp1AshZNvIEcH1rpl1D6VpKCALKB6HkedK5np9vczVpKQpTiQkiQSobHakWM/tDwiFBIWVkkCUi1/OvkjWM7mW3AXFJEoMzqSOnmB+RqyUh9iQCnUCBfZQuINHvRp93QsEAjY3HvQp4Dcgepr4hhu0y+5T3mJcTA06dREafSnGWtgAulRecA1NtlZGqdj4rH0+hp3yaExaftf2gHiZSopJTZYEgE2NvKsfj0L0ICAh8JjwheggxBImJJ6Vzj3gSErUlLyr/aKjVNylM2BB61XxLS5ju1AgTB35mOotvULve2/+ImcQ0V/bIeaO3jTI8vEmruHalUIcC/IKE+4MGpcJjPDGqfI3/O1Xz2dYdRrKAFTum35U5ySzgHQkaFKKVm0QYk7QSKX4jPHgSkFJFwZFd4vJVsJ7xvEKCU3hQ1R+vSlocSoFWoEnkVLy55YzSvjxlJTgCLlUDrBMHzinLWJ0J7qxOkAQd9V9jtXmFx7jK1JWwNKhIWVhNiOQeKlyfKw84XdSFL4CVAwBwJ3PnTwx1N0s8t0uTlykJK1QlMxJ5P8AE1awWpV0EmBcCefKtLnGRIdaSgKUgokgqBgyLzHPM1B2d7N/s5LinEqABAieeprXGmOyk4l1JEqUEiSZ2sPOtF2Q1LfBiw5CQNriSB5V3m6kuBCE/wCIf+0XPpWpyDCBDUgRqM+wED6D60/HN0ZXUNBXtFFdiQooooArw0TSXtXnYw2GUufEZSkeZpWg370RuPnXy7tv2lVilllpRDSDdQ+8ry8qzKUuq1HvnATcwradwAfKok4NxIs8Y3kpn8qjc9tyLGKfxRToOIKkCPs3J/8AKqeJzVaIBbCZtMagflsKqt411ClaYXG8D+ZrkvaiFFJ8km8TvWLZO2tL2LxzakDw65G3QxxyKoMKU0tJibGCVSU+Q5rhLBSDDShc/CAfyqxhsKVzo71J6FBV9KXI4crd1yFrJnYWuffeo0qUG9JUfDeQIj+VN8Lky1JhTaV6b76CB1hQkGrTWRrS13iPEg8LUkER0cFvnS545Phn3UCUFKjAvJuFfPkGpRiFFZJcIA3gCxp3/chHjQnSRBWwqIM7KQoSPrU7bSW4WhsKVcLWozoi+w+Ly9KN3ZcI8myRtDSnnUd+rWClkDY8KXPB54q7mCtUKkmDpUQISiNtuL2Nc/tJS4hSSqVJnUYhUbi1j6VTxGFUtzv8KrQ6fjaJlDg/CDb2+UUf6EuKxSXfs3kpdTsJ+If6Vi49LipcDl62UQw6Vt/5Dt7dB/SPSvG0odRCUaHRMt8//X1HVO9XsubUVJG5H4bQI+Rgi3nROAoYbGNlRDgWwvodvZcSB6inzeJHcqlBSUpsoGQrgQRY1cxGGbdUUrSDI2Nj7f0rL4hhDLq2krUBY6SbUs76zZ4zde43M3ltqQVApIi4v6yKQt4FwmBBPSbn0HNNcc8UpJSgriJA6c1Zdxja0ILTStcQNSYKZ/EajhMs+clcrMeI7x2ZktG8kEAJUmYiQbKn6Urw7jarloJPVslJ36XFOMj7OOEQtWo2kxYAztz1vSzPHyh4tpa0pSdPwgm3JV510a30jteaxrqP+jiFCPuuiR871dw2Z4gg94y0qBIU0rc9IG1RZXkqnmQ4LKkgg7Ep6dBUDmAcZXBB1KMDT5bn0rFp6PcgJfeUvSRphtMzubkia+gtthIAGwED2rJdi0LUdRuEyJJ5tb9da14rp8eOonlXtFFFVZFFFU80zNDDZcXOkbwKARdvs9cwzALSocUYB/58yK+Y5pmWLxMd4+k6eqJj0imvbLtcMU4hTTbikpiAOT8UnoLis8XH1JjQlsHjVf6VDK7rcj13BukeJ63J7r+ZpcS6CUpdMDbUIT7Ab1JiUOCE94VfhSIA9TvVfQQZLhX7RHpWLdHJt73kfGoajzB+grxahuEvEfvFWlPnc8VIkqCSfC2k/eVc+1VlDUCoFRA/xHNrfupoxn07U+DZSVeR4MmY6FRg+wrQYPGtBKk2Ra5EAjz6xWPGIUjxmYnwz8byuPRHlVt186kNKSkuOCXOiEi4Ht0p3Emz/v8AabcKyRqcQE77kfmBaqr3axYCWUoBQALwADMm87zWWcxQ7/uwBpbb1E+ZGqI89Qo79SsXhwbhSbiLTf62o9YNnmaY0JCHVqME6NIkoCp3gb2I+Rq8ziwha0LCdJgaRspCuh68zSdvBlzDrYIg6daRzqSSR8xamGESF4ZHKk/Zkz0ug26iKWuAmy3Cdws4Z1U4dZCmXOWydj6cKHFjzV5OH7t5QCSBJETOk+tvDUzOC7/DlpXhtqB6Eb+3UVFl7qigsOpBfbECfvpT90xuoC4PIigLuLyEYhCXJ0vJMBYsbbAkbjzqu1mC0upQ+pTbqdnRspPOsCx/1AdJApvjMwS22mBpUQJSeLc0izntAla0GLQQpJ3Bnr6VPLOSNzG2p80xhdWTMAWB2MD8qRZgwpatRXeyZWfkCaY4hS1MqW0mQLA8T0qRnHJOHCVMKC1RqQUyCRaxqOGOWfN6VtmPEdZK4pttTbkXJOlVwQNiP571SaUkr1NuLZWLaVKKkG/BN0+81ZweXPLWoriDsgCYECBOw2qLM8M0yqNRLnITsmeCTzV9a4iNuzprtEUQMS2Uzs83sYtJjf2n0FNgGX4WUt4hMDxC6vQgflWRwbqtEi6NiCLSNwofKpMFg2Q7qQFMqFzCjoVPUcXpUtNj/eKUJUQkJQkQALc2Eb3qlh8MtxW32rtv/jR/xVTLsM6pUvKltu6TqkuG5k+QgVucny/SO8V8avoncAVvDDdK3SzlmXpZaS2nYfU8k1boorqk0mKKKKYFZ7tyJwah+tjWgNfOe263y+lvvSGzNo53H0mp53UOMni8U20E94oCQITN59KWN411V20QOqhpSPSbmnScsaQFuBKQeVqGpXt03FKcTmgBIDZUs2CZk+/CajGyxTbi1lJcM7lSRsOg8/OuECBYk+vNePpc1BKjoKjA0j4RzPVXvXbjAbIEkiN1GSfXzpZzhrChQSEhS1aidkx8oTzXjn+Y8fhsGxsnkSP3vKvWVAL1QDxfieleIb7xRJA0p+FBO5PJ623+VPHKUrNPGl3750QYlIP3E8e52Fc4FkElavidIv0RP8SB7Cu8enWoNTPKyBx09IqbEI+yLnwwCEj/ALU1tlSwagS65YlZCRPqT+QSKnaX9vhzG5H5mvcuw/2aERZRUonoNh9BVrHNhLjMXgi/oR50rQZ5c0oPAmZ8XHGrg8GrGVYXucU4yYh26RxquU/xFS4bGJa1yoK1KkQTAHSa6LqXlIWLKRF55mf4VLLOTluY2tDhVIQwFFOlZJOm8k8wDsP5UszRbbrrakmFhMggxsefMG/vUGJcKjK1aj50pxeGVqBRZQBVH4eT86h+W5TUWnjk7NXl3kqlR56mq+NyxRQFFBI1AED4gDyB5UZ7gW14dDniAGkqULlC+CR+6TV5CH8Q2CHAUAHxhBnkcmAf51rHxfazl5PkQ4JXcJW3IUDJvcGY8KvO1VsKg6u9w8mLqZMqj/SD8SfqPOmOE7MFpslaiEblazbrNuaVOPNJcHdKWLjxERvtHTer6/iW9tlk2cpeu1CV/fbPMcp6jz67wao5r2STinVLQoJVMlKhsfY7HzpK/h1OkLQ53L4uFbBRFvF0VFp55604wWeuFKRiU6HZKdSPKPERtHvWOujN8pyNtpooMKkyTwdhbyikmLy1JWe5AAHxqPwjyHnTBgl0EIOhrdSxbWfw3sKXZnmCQQhI8I+6OfM0tHtbyfKl4hstoJSmSFLjjkDqTFfRkJik/ZFEYVG15MDYTt706rrwmoje3tFFFUIUUUUB4aw/b19rUjUuFA2AF5H9K3BrM9r8jDqNYjULgxsePnU/JOGse3zvG4V59U6u6Z4CbqXz0tvFcqwrLcJHhJ4iVH16VoMO4koLi1aNNlA8ETN+m0ehrMM4NWKWtaJQwTdw/EvyQOBXPLtomzBsrWQyNUGSu5CYEGD1qnhcOguq1g6hZIJ2Eb/xNbVxlplIQohKTEIHxKnkxJP8az2KyvW6WmhKtludEztJ9L+dq3LsFLjqQ5oQSqb7cefQV6De4+lWsZh1YdRUBqBASYFxFvlRjdRCmh8YRqNtlGPDboDH+6s3xytTPXasFwZBg9a9WsrTCjIqZrCIDQ0krVG5O59eL15j8IQ3oQAHQhKlf7rmPQVn1u+z9p/EHekCNRgWAq9gxKQTXZwjYbGlQJ0xJNtUC596uHS3hEaoUCqFlP4kySPSKVwv0/aDDo1AFAkGwI2PoatZEwFPQT4SSkx++BYH3rvAsuMNBpCNSRJCpAN73nmucEXQFEt93fUAIuepM3+Qpfih/kqTALKMSpw/aNxpLf3kKBH3fb61Lj8ctTiFow6tQBAUR8KbyN71I2pKMY2+QAh7SVW5VCVXMiywk7bKrZN5c2XFhSPNPpew/rW9yJ7Yhbqm1AkSkghaTylW4Pv8qt5Xiv2RwX1Yd7mJ9z+JJsR0INUcy7QOFZQhISiTACAbTEqJEkz6VLhmO8Z0O+Ft26VfuKEjUOYt8vSizXIrZYvDhbRZUo6VjwK38x7VnMP/AGfqS4dZTpJBkEyRa19tq67P41xlBw+JIISrS2sElUdYH3RbpY05RmJCoTLrkRA+EX3J4t51nmdHEOf5ACCpJCTz0NLMCEPw26kLA2MnjifvDypnjD955WtX+Wn4R6nms7muf6F+GxA+FIsKX+n2bZ9nndw03AO3kkX+v86znZ7NCrEaFN3kyo7+82ileNxKllK1LE6o0C0jbkmYBN6ZNZyDAbTrMXPwpH+pXNVurGG/yLNQy7pJhtZgT91X9a2iTXxrDuLWftSFmRCUjShFxF9yZI+VfXMrQoMoCzKoEkbX6eVb8VvRZRboooq7AooooAqLEN6kkRMg1LXhoD5nn2WLDuok9zaQkXSrkq/emrmFw20JBRHhjYf16mthmeA1JKki8XH73kax4QUNrcw6Ssf5Q4VNz8uK488bipjdshnGFUMXpR9o+4SUj/LSYEnoRf0pvh8sRh2yJsLuL/ePQfrk1ZyZgSpfh75VjaFAWJmTc2gU1xuWd/hy2QUTBmOm0/Lal7fD7Y3EZq04FrSggNwAbQT90EfqwrvJMphvUsS49cTNhMg+W8+9ctZPqxiMMn/ptyt1QFlKtI+UCtZjG1Bl1xCbhP2cdBAsPn8q1bomNx3ZcKdHhEyBI6HqKMny4O4l5xQskQPnaD6JHzqvl+sOuOqMhCVLmTO0CfcitH2Swn/o+8Ikur28gYH/AImnbqArx3ZIEBRSmN7GI5vxUePy0jDEHYLTz1Soce9MO3OFd1oSBCNKdMglM3mfOwpSMG63gnVEECWyJtsSCUg+tL4G2wOGC0YeUylSAfmkG/zFIM9z1DTqm22kQLalSZI3AA4rQZLiQrC4VUx4UgnziI8ttq5x3ZVl90rSpQ1TIG08xNxWZdXk5GSfxBdwjhCILZKwkbAEQsDyuFe1a7Js27/DMvT4hCXPUWM/L61xi8tRh9AQIRdKvNK5Cp67ilWVtrZdWyhlRSmUkBMBRO5Kzvwfc0rdzR6PXciwzjpUE+L7wBIF+YrzP8C2WtMhMC3ERt+vOuf2d2JUtLQ6Iuq20mqrqkhXhQVq6r8XyFLVp7UsDh0YlKQsqBbi6TGoDYH0pjjc1awqIEJHQbn1qk428FnZGoW2G3QDasxmi3XSYSlBFtS5IsdwBv8A81SajNWMb2iWozGhPVR60uU4rEHwI1c6wIAA/OvcHgGxd1ZcP4toHRI2Fqa5lmngKWCEiLhO8R+VO60ISYVtsr1KTIAIJjb39qkUToKmxqg2SBYJ9BVQLSi6gojgJnc+VW8kxwa8KULJ6JEC52JNqzh+p59tp2fJXhJdRpkxYRO144rb9nMXrYAV8SPCr1H6n3r5oM4e4DTY5KiVkD2sK1nYl8lxca1JVBUpQEAgfn/KtY3WTN6bUUV4K9rqTFFFFAFFFFAeEVQxWUpI8ACFXMgRJPWmFeGloMRmOgq0PI0rGyhZXqk8ivGS5pUlDiV+E6NViDxJ/W1aPN8pbfADiZgggixEHg9Kq4nJUXKPAqPb3FQy8SkyZTL2XWgrvW1yREoOoCTfTG02+VNsvxjVx3h48KhpgAbXO9QYnGusAlaTA5TcVE3jC8jWGwtPmn51O4U5Y57WvtjDwSNLh0mDE87j2rjKH0IZaQFJQEFRCdUx+6AeRPMVO1jG0p0qSlIn4VCfWJFdqxrAF0twfIUvS6Fu6Y4fHIKRrcSSBeCN/kPypbnhDjawgBwwk6RBkSRz61G5pIlLKCDeyd6iaxAbVq7kpkR4QetqUxuztc5W3iNACmSTIV41AQdIEeHj+FXkqeRaWmxewk3qpic6ISVBCrcH/imnZ3BjFM944CklShpFrAxzVPSs7Jsd40EKxCieiUCPrVhrOhpSNUmBYb1qGuzrCfuT6k1ew+WtI+FpA9Eit4+OzsrkxvZ584h9SFtkICSQb3IMb+nFaB3LwkeEAelOVQLAVUeqsx0zWN7RpPBuBI9RWBx+OKpKUrVq3CUSZvPMJFt623a/E6FzO0A+8j+NYrF5mBKdaRfcrA8tq57+zcRMYV1wWZSjiVqk/wD5TAFNf/5xQE4jE6R0TCR9KW/3oEx9sgDj6dBeusZmyXRBUCeCAb+tO3UE7V2nQHBtANpO97etXmHQ+pSkgnSDCQd1D0qglakGUt6yfuz9famPZ/F90VHunCok3SI39anh1tvPs87EpLilB1oQkTqKduI6VvOziQlTqRtqCh6KH9DWOb7QrCYGGdUTa60Ae9aLsxi1F46gkBSBHiBJgyLDyNOfszemuFFeCva7EhRRRQBRRRQBXKq6rxVAVnahc2qdYqB/agFTwkmajbaCRCQAOgqVzeuaA4cZCviSD6il+N7PMuJgp0/6TG9M6KWoEbDIQkJGwAA9hF6mbNc16k3o0FxK/KrrBtS9s1aS5FPQW661QKqd/USsSTQFouVVeciSeK9LsCs/2nzYNNHqfymlbqDTI9o8f3jjkgEWJETIm0DfikTxbUq7aTa8oE/UTVjGd2pStfxQBIUQfKOJ9KrYLKh9zEOp/CpeofI1zRQyy15gqA7sR00j9Cus1zVCUqbSymSLKnb6VCjs1iCLOIUlXCkDjrVLF4VxCtLukEC2npxSzuo1hzUGFxJb8Z1GAeLfOd6Y6ZaU8AozEC4Hi/pVBGGe0nwy2q40plXz+da3KM3bQjSpDiRyC2CDxWZNQZXlJ2SypvFIOoKBBvB3kW9D5VsOzWSNoKlhPiClJBPAFv160oyztFhyNLbqRpOohKFJIAImtL2ccCmAoXClLM/7jTw5zZyvBoK9oorsTFFFFAFFFFAFeKFe0GgICKrvDerKqgdoBS6m9cVLiN6ioAooooAooooD0KrtLpmo6BQFqa57yKgmvKA5x2ZBCZJ9POvneZ5sl8lSiFJKrb7A2MjYSIFMO02KV3sajYGsf2peLTrBbOnVIIGxEjcbHc1DK+1bi09gVKWe6d9W1AFPsdxXL6lIUC40pNvjRcD23FTY0aNJR4T1FanJhqbM323rM/hs7/e8tEJWLbQb+4N9qohtbiv3lR94m/lNO+0uXtoWClASTyBWVxr6kvN6VESYsYsallzlpScRocHLiizBCRp9JtYe5NWsKsftHcpUsDVp1T5xMdJpn2bbCUpUBfVv6gzvWzwOSsqcS6W064B1efWNq1UyN7I8Q0RC0q1HSAUi89ZG1a7I8KptoJXpkcJEAe1Q43/qteWv8qaiteHnkZOqKKK6kxRRRQ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8200" name="Picture 8" descr="http://t2.gstatic.com/images?q=tbn:ANd9GcSZH9s24Ht0ogNtYa6ejzhPrEbsFOJuqUfNWL4x_U-Kyrk9UtUhE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1" y="3891935"/>
            <a:ext cx="4572000" cy="2966065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4" name="Picture 10" descr="http://www.ng.ru/images/2005-03-05/44-10-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05026"/>
            <a:ext cx="4357686" cy="3471623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190" y="2214554"/>
            <a:ext cx="3829048" cy="1143000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Соціальна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000628" cy="6858000"/>
          </a:xfrm>
        </p:spPr>
        <p:txBody>
          <a:bodyPr/>
          <a:lstStyle/>
          <a:p>
            <a:r>
              <a:rPr lang="uk-UA" dirty="0" smtClean="0"/>
              <a:t>1. Дозволити пенсіонерам без сплати податків вилучити до 15% (або до 10 тис. доларів) зі своїх пенсійних фондів.</a:t>
            </a:r>
          </a:p>
          <a:p>
            <a:r>
              <a:rPr lang="uk-UA" dirty="0" smtClean="0"/>
              <a:t>2. Провести реформи: в освіті, медичну, податкову.</a:t>
            </a:r>
          </a:p>
          <a:p>
            <a:r>
              <a:rPr lang="uk-UA" dirty="0" smtClean="0"/>
              <a:t>3. Розробити спеціальну програму зайнятості серед населення.</a:t>
            </a:r>
            <a:endParaRPr lang="uk-UA" dirty="0"/>
          </a:p>
        </p:txBody>
      </p:sp>
      <p:sp>
        <p:nvSpPr>
          <p:cNvPr id="6146" name="AutoShape 2" descr="data:image/jpeg;base64,/9j/4AAQSkZJRgABAQAAAQABAAD/2wCEAAkGBhQSERUUExQVFRUWGBsYGBYYGBwbGRcdGhcWHBgcHRcXHCYgGBwkGRcYHy8gJCcpLCwsFx4xNTAqNSYrLCkBCQoKDgwOGg8PGikkHyQpLCksKSkpKSksKSosKSkpLCkpLCwpKSksKSksKSwsKS0pKSkpKSwsKSwpLCwsLCksLv/AABEIAL8A8AMBIgACEQEDEQH/xAAcAAABBAMBAAAAAAAAAAAAAAAFAAQGBwECAwj/xABQEAACAQIEBAMDCAUIBwYHAQABAgMAEQQSITEFBhNBIlFhB3GBFCMyQpGhscFSkpPR8BckM1RictLhFTREU4Kz8UNzo7LC0xZjg6K0w+II/8QAGgEAAwEBAQEAAAAAAAAAAAAAAAEDAgQFBv/EACgRAAICAgICAQMEAwAAAAAAAAABAhEDIRIxBEETIlFhFDJxgQWRwf/aAAwDAQACEQMRAD8ApUw+VamE++lesZqBbM5CKxet1mNb9QdxQBwpV1KCuRGtNDFSpUqYCpUqVACpUqVACpUqVIBUqVKkAqVKlQAqVKlQArU9wXBp5heKGWQeaIzD7QLd6mnsb5ajxWLdpo1eOFM3j1UOxsl0Oj7MbHTQnXard49wONVUxhyLnNlcrew8IJW3h30t5eVYlPibjG9nm7GcEnhAaWCWME2BeNlBNr2uwGttbUyq+eNcCiyECJQrhroc2UnJYliTclTqD2JB9DSfF8B0pnQX0PfcX1APqARrRGVmHoZUqVKtgSHlDms4B5XWMSM8eQZmsq+JWuQBdvojQEe+u/F/aJjZ7gzNGp+rF82PtXxH4k1GCaxegzR0eS+t7/n8TWmasUqBo6ZPEQuvlWJYitr9/wAt9e9biSz33/jQV1MDELre7beX8a0WaoZ1tan74BvoqL2HiPa/lf00+2svhURQGvfY77/5UWIHgelTP2d+zg8VGIInEPRybpnDGTqW2YZQMh1132qHHc2v6VeH/wDnpPmMW3nJEP1Uc/8AqpoTInxH2EY+M+B8PLfYLJkb7JAL/Co1xD2ecQg/pMHOB5hC4+2PMBVlcz82Yg4mUJKUVGyhQFJNgLlrg5jcka9gBTPCc/4tLWZGA80y/wDKZPwNdv6OTVpkPm/BULxkEg6Ebg7j4Gtau6X2iJKAMVhUmA7npyD9WZAw+ElMnXgc/wDSYbonzXqxfchkU61J+Nkj6NLNFlPUqtSX2Y8Ont8kxzKf0G6cpPuCOjj9UmheM9i+KX+jlw8l9gXaJv1Z1W/wJqLjJdoopplf0qmMHszxMcn88jlgisSZVTqpoRoXizZARfxWNrbGmnNHJpwy9aJurhi5QSWsyHcK9tNVsVZfCw2sbgTbSdG1FtWRmlWSKxTFYqVKlQKxUqVZFAy1PYrhsU64v5M6RAdJjIylrsC+WO1wMhUyEkag5dbXq2OLwF4Soc9S186C22oG+invrf1rz77N+LvFjoUF3V3A6ZzMpcghH6auoZhc2udL37Vd/GuLtF4Aqkg2tmGpy3O+osf0q5c1pnXhVoifNUgwUEIxJaSSRmFg7DOgju7fpAdRgFtoAB63pzik+eVm93l5emlWrxrlKXHMWGZmK/SJJSPL9EZjsupOUbn31VXFcA0E0kTWJRipPY2O/p7qriTcbJZlUqGlKlSqpEVKlSoAVKlSrQD/AIEI+unVtkub30F7GwJOwvUibhETXZcwRLZDmF3OuY+7XfuaieGcBwWFwDqNNfto/iuZkeMxhGUEWvcWFttthUpJjEuKVEKXswPkbHe+u29qGYqcqq2sSQbk77+nauuGkOx186GzSXJv/wBKIgaDer99gnh4ZiW/+e/3QR1QymvQPsgiycFZv0pZmPwyqPwqsVbMT0iBcafNPMRreWT/AJjD8qYNH99TZOGRSZv5ujEKrsVdo5LuMxzDVUNlnY67R62uKb47lmFRf+cxXvreNgtmRQzFxbKTIhHiuQy6a17SzxSo4iHG/ka55fh+VXph+SMEqgHCQkgC+hYXsL/SJpynKuEH+yYf9kn7qk/LX2H8bKAlUHQ2Pvsa74XicsQtHLJH6LIwH6obL91X7/8ADeEP+y4b9jH/AIaZ4jk/BNvhMP8ACML/AOWs/qk+0PgVFgeesZEbiQH+8g/FMpb76L8s8ySSkrKY3RPFPHIBaaIgLdjYg9M6gWv4tzYGprP7N+Hvth8n9ySRf/VQ+b2T4YNmimxMRF7HMjjUEEWdNQQSCCdQa5s/xZY9U/RbFOWN/gj/ABnl/hxDPJgmSIbzQiRQlyQM/TZwp9enbbbaoxLyVw6XSDHNGddJem2vlcmJh+qakHGxJwuKbBdTrJi0DJISQUCFVIKEkA6aFTrftaocMQPrZbHswuD/AB51GEVX1jnNX9PR0xnsqxSrmjeGVexDmP75VVfsJoLjeTcZCCXw0wUbuELr+ul1++jcUSqc0RaJvNHZL/FT++iOG41iVGZcSQQNRIgLKQbH5xBmte2t+4p/HF9MObK6IoxwHl84g3JKoLi4A1I1Nr+QIufUVYU3GXnj+fGGnYiwbpZtt/E5Jb4WpvhAoDZFCItwFUeGxObT7QPhWfjpmuYCh5ZSNgyGQOpuHDkMD2tltr7qLcM4W9mnn6s0Tk9JASeqwNszSfWDP4VUEknxGygFiHAOHfLcbHhtcrXaUroViXfXsWPgHkCTuRU+J6+MjC2CJIixqBZVWNr6AaC+W/uy+VTycao7fCxynJyvUU2EuP8AGxg8AJVi6UjBVjiNjkkcHRraNlsSddctUpjOGo9+plJdr3Y2JY3vroSb+VTz2mcXWbGJBcCOD6Ryk2d/pGw1bKuUW3386h8TeNrZSF0MgFrnsFzDNa2uttx3qsVSo4JO3ZH8VyUNSjkHyOo/Ij76jeO4c8Js4sTqPX19Km0/GAisxIGth62H8GobxJ8xLZi1zck73/jt6VmSQ4ybYypUqVYKipUqVIDIWkVtpTopYegrV4rnbSs2BtgnswvsdKbuNT+6nAS3pWjC/pRYHMW8+2lei/ZzDk5fj/tCVv1pWttr2rzwY/dvXo/ldcnL+GHnCD+tIx/OqY3snk6YEjwQKFQrKYwVtIjqCemVJIIZZULhW1BBEbLsWo9y5wi75mLkRsxsz51bNm6YAvZikZsWILEkC5tomNkPmFY/YuJ/dTzh3FIsNh3kmcRr12S9iSW0UBQoJLG2wFdcutHNHsPAWrKjvQ3B80YWVxGsydQ7RsGjckdgkgUk+69FbGovXZQwq1rMK2B7b1qaQ2c8utayAWrdj99c6aMkd5p5Nw+NymXqKyAhXjfKQGNz4SCp1HcVAeIex3ELc4fERyD9CVTG36y5lP3VbrjtXNxrTFddnn7ifKuNw2smGky+aDqJ7w0d7fECgz8XFvpEfiO1td/L4V6ajuNv4tXA3Ohuffr+O9Zpj19jzZHxwrro19DZrAnscthY/u385XwmfqYdWGhOZjbzubg/CrV49huphpoyGbNGwygZmbTYKRubdtdra1Wh4V0I0AV1DEtZiG3NjZgAGU6MDro1bS1tj5Jkp9meKEJx7geLIkhP9npkRpf+0+b7KKcHxq4dXxD6rh0dv7zaIo95Yn7Ki/LvEMnVi/3oj/8ACcm3x6g+w035z4xZBhkvqyM1jvlDZV/WYn4CueS5ZEj2sL+HwZz9ydf6I7ieIsxZ2N3kZmJ9SSWb0sTp8K4YzG5FCg6fZv8A56/Gumcprcgncg2GmwHpQHiWILknerM8Xsd4ZOoinIkn0vCT4jrqRf3UOx+GiGbKJUsPotlOv2ggeutOeDOGQoTsbi24v3B7U44l1SmVrSAbEjX7ex9aKtDWmRg0qyw1rFROgVKlSpAPxHYG9j6+lJtvCCfSiGL4W8WjlbbBlNw17+eo2J2pzy7y82KxEWHjYAyMfEw0UWJZjY62AOneps0DMJgGmkSOMZpJCEVR3LEADX31a2O9mWGjw3/b9RUBMgj6iMSQtgi6k5j27C9N+b/ZOuDwvyjD4mUyxgPZ8ozZdboUAaNhuBc7WvRPnPj7nApiIY2kha0qTq5XpWO0q2vdXOW4bUgA+uJK+isUldlKZdPP/KvS+Cjy8Jwaj/c4cfrRqTXmx0sNNVynX4HvXp/i8HTw0EY+r0lt/djtXTh7OPL0C+ldfeB/5VP/AO01nEcuti8Iiq6L89JIVeMOj+NrXFwRbsVINbqfCLeg/wDxh+Ro3wBf5tF6gk/FmNdcnWznXZFuFcj4hMQjSyIIFzZo0aVsxIsCBM79MgXsUIPrWz8IxsOHnaGScTGUrBGZjIiRMyqrHqXuQgLdyCe9ThhpWt9Kk5t9lCA4jmDiGG6udWfKiZBIiSeOSW182HVLoqBiwbXbteusXPspt81FO7SCONEZomJyu5uGaS1lXTXcjapwB56ev4/x6VXk/tBkDPI2FgEasxje8pBVSQr/ACiKKSIX+Fr61qP1dIGmFl5/w7EBVlfMIyAqgsXkz2iyFrrIojctfYCnKc6YZlLs0kaqQGzxPYaE3zIGBXTVgbA2BtcUJm4jwx1PWjEbtkmkyJI3TcrmVjPAts2Rr5gdQ1+9d/8ARPDxFJAs8SjFZXa86l5BcFSM7ZipsBfW4FDSEHsJxaGY/NSxyGxNlbxWDZb5fpWzaXtvTvJcbfHt9tAeJ8oiWWWUSyrI8QiTIzL08qvY2QguCzZiDv7qAYb2fzRSqVdGRekujtGwSNFBUDKdT4mNily29KkMnYHn7q4aWqJRYbiUAQZml6hV5TmDGEq7M8aZhqkiZVH6JB0F64R8fx8CGXExGREjUOFis5kaLPmGTdBJljYAaDxedKhUiXhO/lr/AB/GlVpx7BrFLIiiwV9FGbLYgtfUZSxza5T22o4vtBZXCSQxZs6RMglIlLFUzFYihuhLEKb65TqKYc34gddxteVh+oifvrWxVTAOHxqxMJHIype5Pfw2HvJNhQaWUyO0rkqzHQAeJR31GisRb3DTuaIzxhxqL21t77j4aXphLi4j4fCpGmt/y1+PescfqstLLJ41jfS2MJugt7iWQ/o3IHxsb0xmi6g8XzSDXKqAAfEm7H30+lwZOzx//cPypnNAg1kkzAfUW4ufIs2w916JEosa4OZBOioCFNxc7tfY+mtHpX8N1sb6VEZ5yZC4ABvcAbC2wFTN4QVzqQARc30GoB+3WlF+jclpMhmOjyua4UU47FqG870LqclsrB2jJrFK1Ksmi0eZsXhMNh2w2ZZsQUWKSSO2VGQpcXY3Osa3C/2t9QCHsj4bkxkhnQjNATFewIJZSRfUqzKCBbW2bzqJ8rcDV1+USKHzMcq7AWPiY7X1tYdrXo3jseqsiLu7Lci9wMwu1ydNCa4p5eMuK2e/43+L+TC82V1rVBni/M82Pw2LWPOkeGF5VIjZnUPKDlY28Iyxk3F/CbakCmE3JJwvDb4qd4+qBnQXKQB3jNiljm8SglhbKbgBtTWeAcUwpw3EUJJxDiaOLfKY5bE7aC0iliTtcW3qIc0T4mcdTESkup0RmAGwuVQaA6rfS+tWjNWedk8ScU5VpewVPg2QBcpAfRbi2hta/YNbceoq9+fsFicTjOj8qXB4RFzCS+rvqHvZlIy3UWLAG9xeqL5fw7NjMPGVIvNHoBfTOpY2G/hB+yrT9pfGJvlcUqyv8kzmNgjhS4YHqW/vgNGCdsp2uKs26tHDFJ9hDluSaKWfDTT/AClYRE6TEWezsxysMzH6lxc7fC1gcEW2Hi/7tfv1/OqywHO2BaMlFjw0hvF0y2Z2SMOISXJykeMi2p00Jq0OHuDBGUIZciWK7EBR5VaLuCshkjU2OZdvyrGa2pNhuSew769tK2I099c5QMrZrWsb32t3v6WoM0QEe0ecBnfDxJHclczTAFQTlYzpE8JuO97C9YkwvCX/AKSARvkVpEjjlZF6i5gC8CFSCLH1FtK74ThXBZnaJMmfNkKK0iKzEnw20R7kEWB1Ioji+QcO0xkBdWLK1rKw8KqALOpK+FQLLbarKUH+0Ha7B0/DcCZJUjx/QaU5ZYUxCAMSipbI50YrYWWx+yur8iW6vQmQRy5VZJIY5suRFjsrHayraxvbXTWusXJLrdRPeFpTK0bwxsTmfOw6hW9ifjam2H5RxSRJB1YDCk3XLBHWSRgzOA5zlbFyLkDXLS/sDEvJWJtJHHLGkcsnUk8Ml3ACrHFdHVlRVVb5TckDtpWcCuOgbD9WN50hgaNzG63kcuAsjCRhmtEo73uTQ2DlXiECq0c3UcRy5sruLyGNhGCJHZGXOxOiqRkWjeH4djBiEX5TOIhCrOzLGytLmAKgFLqMilmN73cWoAkhH4CuTMT/AB76C8FxeMd2SURhIXZGkKkNPr82yKLLGMu+hBINrCjri9ZMtHGWJTYlVJ0sSASLW71WPN7N8qJ+rmlY663zZV0t99WmR9n41UvOEn84f3t98j/upIfsCq7Eta2wsSfI+QGu9cp8Csnw8hZl+B3HpvWyN2Pf8rVs6W1JPpvf7q0MFSjJ4XsfJiNx+RofiURhoF8r5iANffapSgOUlzcdlI1P50N4hkRbhI7200/KlIRFeI4PpEC9yQGPpcm1/gL/ABqU8DkzYdDa9gVN9b2PkfS32VGcTC7DqOrktchyDZgpAextYgGw02qScn+KAjyk/ELU4vZafQw5lgUJ4RrcGo3Uu5tisth61ETRNbDH0ZpWqQfKUGDCXtcXIIXMW7EXFyL31v2oBUk7KuKRO+DcTRcPHm0IQjUeE2Ykg+v+dBcVI8sliL3uxAIO53NjZdwK7cHw+eaZHPzShy/xNwR5G+vwolwLgrRFpPquuiHUsM11zWOh0B+yuGfGDb9n02B+R5WCEa1/xC4ZwkwxmZldQttbMAbtYi5G1re86VIuQ8D8smmedIjFhlBKsFXOWzZEeQjSPwszabgedN+bo5vkazLh3SEMLSgkgF3JcjNtmYg3ta403rfkPiEiJipmZHConUV1N2FmZCwuMwuHDHcaHXUUsXKuckcXmTprAult0/Y75u4iuG4hG/RigL4co7IVIDZEcAZQCuUHplsouCbCo1xLikU2HWGFbqr52e1szAG9gdToRc/3fOo7zHxg4vESzMojLNfp3JsTYEljrcWGldsPgsT0kZY3EYW6kLpZm3Yj6ILKbE2BK2F69KOWSx8F7PFcE58hT8DkzlApZv0RqSWOVQLetWfy1xaXhmGyyRhREHzxCQMGyMoka63yuWZttitjvVecu8wvDi1Yj6LFja5PhN7C5uBe3u3q0OUuD4PiN8WBNGvUKyYW69MkWdeoQuZwQ9yL97HTQrBJxlvaHl4uJJeYedVw8ojVYmsqsxfEJHbPqoylWIuNbkj0vQHmLnePEYWFL/J+vIUOdibIhYNIDHqY7jRrakijnMHDMGjtNKHWWUj+id1lkI0AAQi9ttdBetW4WIsPMy4UCVIgUkmYSO3hJKs/ibMv0bXNzTzzioUiWCpTaXohfNKwGDqYabDFIEXrCCULnYsWjITpnMVKob3BFjtvUn4ThE4nFBjpC6uYVXKVAAZHYuwDCxV3s2+oUDa9U9zRwaSDERpiB01ls2dvEQhYhrqt2GUg+HfSri4ZweKXAzxYTFl4pUaKM5iywqVsFyNqCQWve2hPlWMCp2azyt0BJIlhgZ04lGwjUZ+jKzSSASISSvXa7sVC3XKLO570ZGGnmEMsc+IiXKHCCVpcyHZjcANe40uGt6DUZiOC9BYUxa8MWOMAhiGE0mRbABWYnfcrfvpRPDNHPgol1dDGkYSJyI9cigp1hdspAPYi32vyOWmno140U7s1wHEeJ9Av0kZs5XK1uoMisGuECqQ0i2B0KhhvajnAcbNIh66BGBAACMl7DxaO7XHkbio5jeM4iFm6YthYjJ86hVxI8rRJGhzhmWRZWlZhbWwtvatsFx7GQphpcU10mkYSg4c5oUUORm6A+k3gG2lm86utojONMmTt3JFgNSTt8e1YD32sdxoQdfLTvVfz40cTxfQlWT5NHnmEaB1OIiDCNWZSQ1y+ay2Fwe1csZB/onGYf5MjtDKwgaM+FWYg2Ks5y/TCtf6pDA/SvUXlXLjRuOJuPKybca4vHho+pIbAbDubC5+A7mqk4zinklYuhQ3bQ63BZmVtQNwamvN/D+pxHhzTFhF4gIgAR1VIfKzXFgVy9iD07Ea3qMe0/wDm7iQ9V3kCW6jo2dVRgzFlGbQhBfbxUfJ9dMaxXC0R6NvnoxYnRvgCAoP2mirr9lQT/TTPIzmy3TIB9VQSLad9dffUgwU0+VcxlcED6IjzfE2uR5ag1ZSI0FcSml7LftcaD4VFuMyEnKGzsdAABa52AA94p5xXE6AmWQE3suq/Ak3+81nlDlNsbi8gkW0S9WRwM+ilfCoH02uR6b61mcqHGNsKccVPk6xxeNYYhCHDlow0qhpLgoOm+ZJGIJJsALXpr7NOD5+IiDEFumqPK0asbSZEzAZk3G32Wqb8Q9neHUgmTFYiaU3+aCIbIy5czMHUuAc2YkXyHbY9puWHSOQzYhzPJaJiVyrMqA5EPSXMFMdja9i5NwctcsbO1q+zrzxwLhrRSK0YhZVbK8atoVCa2DHMPGND2DelQjn1lGDgjBTKoQoQgBOniFwdAO/mTQXmL2gz4sMCFQNcnLcaE7DXQWsD52rSVZcXhUbogmLwCVRZpMu+Yk7hSgv3OUb2BIwl22E5R6ijnhcEFgjE0hAlNxFmH0bHK2uq3bW4sNNd6bcH4Esk8iM30B4QuplYsqxoLD6zNv5AmhQYm99dO+vpbX+BRvk/HxQ4jqTKzBUJUg7MLZbgb3F19M1+1aqhL6qRIuE4ELhczaPPqfcxsBp/Z1+NF4crEZzZc1mv2W4BP2X17CnfKHJEL4CCRmlWR0zZkexF2a3hN1IsBoRQ3iXAsXFfLiYyg7NCepvp4VBzX8xUcnhZW7PoPG/zfjY8SxtNUq0Xnh8jwqjIjRsoUra65SNBY7ra29A8P7L8HDL1IldQVaOSMuSjqTfUNc+HYAG1tLGufKU7/IIxiXRXVSGcGwIRytxcCxAAv7xTDivtLBYx4ZWmb9K1k+7UihutSPA1J3FgDj3JGGwTz4jFSLiOvIOhCyGyM0hYs+U5pFS+trAgWO4tIODSJHh2nmyocUQwWQgfNhcuHjIAtfIc1gNC/a2kD5t4lMZV6oswRn9SWOUX07C9hsKxyNysuKVZ8QeqqjOua7DRhZTc21NxbtYVTE7Jz0gxgvZpBJNLiVdVhcq0OUlmRb3lG4AG6C97WudBRuXjODwUKDBhm6ivkYKxjkkQC13ACEm1sw7DfSuHOnFIosE5dCY2tCkcTBDdluVuosqjuLefnQfE+0dZXilCyqBLYJbVkOGkU2A0HzhACnYAVdx+xPl9zTiuLkdY55nvK63YqRliZTbpIw7q1/rE3J/R1knCOYWxUIiwsWZlRRmkGVQRcZhqxcZgSBp3NVSs+fEFi2shZhYjZmzEdMWCa3uQBqdrmpXjuKNwnCCKFr4rFoPnCQDGgvcqq3yDU21JvmOmVa55R5OmQxQlizSywX0yq/5/Bz5l4ZAeKtnximRYytnzuEYFQQHAyhhndumosttTcmunIvGsuPijuQJ+rEV3ByIGS47kPex9TVeyKv1rsd7C9/U6ba99Kd8vY1lxsc2ezRvFIAxClwrqGUeG1yD6X86pXExkw/Jm+Wwpz3xQz4/ENa4VzGn9lY7oAP8AiDH43rhwDmU4dlZ0EsKyiUxG30xb5yNiLxuN7g2PetOduHfJ8diIQxfLK3iPcNaQA33Pzlie9r1GsZijaw77fDS/211yaaKRtPRKeMc052xp6cq/KpI5F1CEZC5XqEgkjxBvCR4kGtqtPkTnVcTgDJM9pMOAs7NqTp4H03zgbWvcNXn2GQ+K+pOpJNEuDY+aISOgYxkKJrDw26gKAn6pzgEd96i6irRbHFTmozerLqbmvCTThmEqkxmLOxVFyl1cAkNmTxKLEnLrrvQTiHF4YpzK8GJj6LNJAjaPLO1lJyi6oigFvJixJ0FjEsFKXVSb6mx8jca2+0a399SDlrll8XJGcjLCTlaS2UEZc7CMkjVtfo6Asxrh5ylK6PpM3gYIRSUqVe+/6/I04LzVjS153na2WRVZ75Sc/TubAAkBtDa+WxtpTXiGAGKxOJZIBFbCSyt03JViuQ3CZfAQwF0uR4ri1POcObY2xJEYy4bDnooV+ibAqzC2jAMoAbU2J32ofwn2iRYaaUmJpY2jeMWbKSTaxsfqED3637VuLly6OPLDx5eMpcql0l9/5IiuFVpAANGKg273IqXyzlQMsbHTYZQBttcgVGuBRg4hBuFBN/PKtgbfZUh4k46ZBJAO9hfbfSu9dHgvRH+K4sswXKmZiBl6mbUm3iVNLi/c0Rh41DDh8ThkVg02RVdT4SiMTIsi6kgmxFhftcCgpVWDOrBEiymz2VnLNYZQupsAST2A9RQ4sXey+X3d/dUZbZWNrZZvAOYsR8ihEOSXoymOzOY+nmIOH1uBYln18ksbaNRLEc1x4vCzyJjhFLh4A6MQFkld4ssiuHFm8QKDpAWMgOtAvZowEGNSwMmSOVNFLKUMwJQN4S9iDY72I3qAzgZVNgNABYa6Wuf86wopMtKVxQzYWPw/6a1Z3JkIxoTDov8AMsMqSzLnKu87qb+P6QXOrGy2+iO5FVw8DHZTprse+2h1+NTv2TOIpMRIz5DkRAxUsql5Dq6Ai65kAOosCTcWpyujMXT2B+e+DRQYteirrE6o4zvnPizWObfxAZrHXehZYBSewrfmzFvJiHzSrLY6Mh+b0FrJ2IAAAOu253pnHgsyg5jYjapvrZ14J02oovHleT+ZYcXvlhjPbS6+nxFQvi3E3fHxQDIoL2JW4uDc6gH013v6d+/COa4o4YUVyXEaK6otyPDY3vZb5rHeo/HDMcemIaKTpiTMdATl2OgPlfSvQc0tHk8Xey9+C8uJieGrHKWs92BGjJrpY29PjeifCuUsPh48qr7ydCx+FRbBcdnjgQKSt1BAyAEXHkwJ+FAOKc6YxVYjEZAqsc7RKVvpl3QkgWJJArz8vGU2zqjpA/2xYIBhKl/6SWMgDT+jhZNb6bEU35P5fx8eEdcNOqZyD05B4WazFiGsShygC+xNMuI8WxcuHZsW+aFr9O8SJIXYDK91QMATpr5a3q0eC4e0WHC2GWDNr+k4AufvHwreKIpMr7iPIPEcQIjiplfLmtECLR+diLAkgDxb0N4zy+8SqCuQ7g37gHLqO3+dWxiQ2dF3JzE/YANPjUX5kwryCUDS8sEag9s7oPwsPiapRMqTFRxNJCkLMrDwzTE2DMz6lF+qiqbeZsTTrmPinXnlm1AZgkYvfKiWVRc+ij76D4OErcD6QJUelvpN8O1O3TRQovlrPsTb6YmQ+K50G5Glz5XHYfnTvkZIG4hEZg/SjvIQqs5JTVA1rkgvlvbsLUMxuM8GQdzqfId668oSkTkj9A/ZmFOzS6CHOHFvlWNxUq3AaZrXH1VARbg+YXbfWgnyQ3u51Pl5DtXUOQ0jOCGLHMPI5iTf4muD4vX+NKtqtmPwEeCiMYmEyorR9WPOrfRKF1DA+lifsq5+f8JBBwXEJh0hSLwhQlspYyrqCNC+h1uTVAy4m+38bW++prxgAlYr5BIxdlFlV8n0SRsWBbc+tSnJLovhxPJNRT9gqTmFURAgLMAhsR+iQcp+I+NHuavapjMaMixiKG+qkZixIIFydrXuAPjemsUCxjwgEj61vPtemPEnyxrmtcuGtfXf1rijJLSR9T5HiSkueSXS9IFYzjGeBYMv0Tck9zroANhc0R5f4ZCyKXGdi1je+mnhtbcX/Co5lN2spPwvT3h/HOkfo9wfsPvHbSqyjKtHleNlwwycslBrhWCKTSsFPh8KjX61yL37BdPjXXiMjNljDJ1LaqWse5/CmWB4wCJJGDAFkGgvqFNtvd79azjsTdcsadIPe7FcpceQJvbvvauqH7FZ5OdReWTj1egHLNkOUm9mBIB0ut9PI6Ei/qfOpFxzh/RkRWKFzGHYICMoc3C5j9K2mtqikwAJ001o5i8S8rtJIczEKt/RVAH4XrFKxSekiW+zfBXfEO2UxdBo5AdVs7obSWF0Q5TZxqp8WymofxfAth8R05FZcjDe1ylwytpocyEHQ2qwPZ/x7AQ4OZJZXixBkz9TI2VCAUhW6g5l1a4KkfOMKi/tKxWGkxCPhp1m+aCvkRlRMgAULm+rYkAC9supJNHuyz4vEl7sjmM4uz4hpASLsSB6bDQelqmHK2OWSaZrAB0jBUbX1zXHvv6VXyjX3VJOBwN1MyEg2VgVFyLk7+lxajt2RqkLnSS2MdiAQBHbyIA1Fh5kGmmHWy20NiRcbaGuvNJ+flzCxITTyvY/vqZ8i8AwT8NxWKxUTM2HeS/zjqCAisi5UYbswX41iUeR0+NlWKTb+xXF66CZhszD3MR+BrlWRTo5bHg4vP8A76b9o376w/EpSLGWQjyLEg/CmtKigsdy8Tlf6cjNfck3J7jX30XwHtAx8MYjjxLhALAFUawudLspNtfOgC1qKa0FkkHtDx9yTPckEHMiHTTS2X0rV/aDjSuXqj6QfMEUNmW+UhraWv2/Ko9RHl/gMuMnEMIux1LG+VFuAWYjZRcepNgNTTsErZx4duQLnb7dSda74rE9Mabmpjzb7OF4dhhNHP1DoJc4yg5jZTGAT7ipJJ3HlVaYiXM25P8AHYdqSlfQ3F3s0klLNcm/rTrh+J6bE5c11IHiZe47rW0WDsB5nYU1xD+IgdtKBjt8WSSdRc3/AIvXH5TfufurgslYp2zPE7Frj18v4FSXhXG4ncnGKrDIVVVjzalgb2zXBt3Fqi1Oozf86alTsTXoOSYnDBMsZmDdnzNl9LqQaEzSM27M2ut/L37/AHVyDX/jyrNYrdnS/Im4qP2DvLeIhQkyyBNNCc1tfUA7U+4hPhpJOnGcOy6EyuTbU2IBNrn8KigNOcEpJLfoi/xOg/fVlN9HI4pKwzJh7sqRgLGGDs3ZiLWAXy8NNeYMXuNr/h2FbSAxkFGJDb3sbEgWAoXjFZ5G3JGnu860zKYxCXt6nWicsgCk+X8AU1ODYAkg2+7tvWKkynZmQjKL2Nh+O/30zddfCOxva5sPM+Qp3WP+lIaG0DDML7XGYeYuLj7BVjcA5PkxbYiTDSLAgOVc4YWAYkC6Ea5R3FtagWQeQp/heYcTGpSPETIp1Kq5APbb3Vl2aszzZgGgxkkLy9VgUDSZcobwqdj2AbT8qM4fHv8A6HxMMZAzYwM4vcsixA2U7GxQMddgNKjWMxLyyGSRi8jEXdtWJ8/uH2VuvEJOkYs56ZfqFNLZ8pXN5/RNqYWM6zasEVmgwZFKlSoHQlpKayKwKAM5qJcA4/Lg5utFbNYqQ1yrA2NiAfTca+Vt6GVtQNOthXinME+MAeZr5BZVGi33Zsv6RPuAAAFhYAPgcLmObtfX8afyoVQBRc22/Gm+BXwm+uvw2vtQLk3tjmRrXJ0uO9BmNOcTGN6bN2+2gaRi9ZrVa2FIYhTiJ7AmuNbg6AUWFHdRYCtqwDWbUzIqL8CsFkZrZVsW91jehFdXy9EaeLPqe+WwNvdWoumDOZnLHMTYdh5a9qPcKweZAxC6i+m9j3PqajwjG/4/uolwyDOG8TDJqbGxIN/s1/GtJ7JtaN+YcbqIl0G7fkPzoYazjlIJve58zmP21zje4rMnbNx6OhNYrD7VkCsjMGsikRSAoA1c6j4n7qzWp+kfTStiKAJyvsnPfE/+F+962b2SG2mKHxi//urBWQev21k28zWLN0ivR7JH/rK/sz/irH8kr/1lf2R/xVYoIHc/ZWVt5/dRYUV23ska+mJFvWM37fotbe9Y/kjf+sp+yb/FVk/Ct8gosKK0/kkb+tJ+yb/FWV9kknbFL+yb/FVl5RWwUev3UWFFbH2Uy/1sfsm/xVtH7I2H+1290J/N6siw8zSVR5/f/lRYUivG9jyEa4qTYf8AYrvc3+tttTeX2NG/hxUf/FEw/BjVmhAK3CiixpFXfyLv/Wov2bf4qX8iz/1qL9m/76tKwpGiwaKyHsWa3+tJf/um/wAdIexVv60n7Fv8dWdSAFAFZL7GH74uP4RN+bVuPY0e+MHwhP5vVm6UiKLCkU1zLyGuBSOSTEF1eQIQIrGwUs2pcjYWA7/CopxRV6l4rmP6t/pAetvxr0XicGkqlHVXU7qygg/A1XnE/ZIXld4sQkaMxIj6ZKp/ZBzbUWKiHcA5ZSXDyTyzPGBKsUaKis0rlSxUFmVRYW1NCMPjFRiVc9wCcuo9RsfvFXLy5ybNhYhEZoXUOzi8F2UkAHKWaw09O5oqOVoNM0UTf/RiH4LRyCikeF8q4vGKZIo8yhsuYuii/e2ci9u9hUtwXskIQGbFqjHUqihgP+JmW/wFqsNuXIALKmUeShQPuXSojzVyji+oWwbfN7mO6KUyoLnOfpZjfSiwqgdJ7LYbf6/r6pHb/mVzf2b4cC/y+/wQfcGJobKOKxbmVbeTw6fENTOXmDHLfNPMDt9Pb9U6GmAdHIGGt/rUh9wH+A0v5PcPp/OJvsH/ALdRiXjmKO+JxH7Vq4NxPEf1mf8AaMfzpbGS4ez3C/73EH3Zf/arWXkPDDZsYfd0vzUVD3x+IO+ImP8Axt+RrkcTN/v5P13/AH01Y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148" name="AutoShape 4" descr="data:image/jpeg;base64,/9j/4AAQSkZJRgABAQAAAQABAAD/2wCEAAkGBhQSERUUExQVFRUWGBsYGBYYGBwbGRcdGhcWHBgcHRcXHCYgGBwkGRcYHy8gJCcpLCwsFx4xNTAqNSYrLCkBCQoKDgwOGg8PGikkHyQpLCksKSkpKSksKSosKSkpLCkpLCwpKSksKSksKSwsKS0pKSkpKSwsKSwpLCwsLCksLv/AABEIAL8A8AMBIgACEQEDEQH/xAAcAAABBAMBAAAAAAAAAAAAAAAFAAQGBwECAwj/xABQEAACAQIEBAMDCAUIBwYHAQABAgMAEQQSITEFBhNBIlFhB3GBFCMyQpGhscFSkpPR8BckM1RictLhFTREU4Kz8UNzo7LC0xZjg6K0w+II/8QAGgEAAwEBAQEAAAAAAAAAAAAAAAEDAgQFBv/EACgRAAICAgICAQMEAwAAAAAAAAABAhEDIRIxBEETIlFhFDJxgQWRwf/aAAwDAQACEQMRAD8ApUw+VamE++lesZqBbM5CKxet1mNb9QdxQBwpV1KCuRGtNDFSpUqYCpUqVACpUqVACpUqVIBUqVKkAqVKlQAqVKlQArU9wXBp5heKGWQeaIzD7QLd6mnsb5ajxWLdpo1eOFM3j1UOxsl0Oj7MbHTQnXard49wONVUxhyLnNlcrew8IJW3h30t5eVYlPibjG9nm7GcEnhAaWCWME2BeNlBNr2uwGttbUyq+eNcCiyECJQrhroc2UnJYliTclTqD2JB9DSfF8B0pnQX0PfcX1APqARrRGVmHoZUqVKtgSHlDms4B5XWMSM8eQZmsq+JWuQBdvojQEe+u/F/aJjZ7gzNGp+rF82PtXxH4k1GCaxegzR0eS+t7/n8TWmasUqBo6ZPEQuvlWJYitr9/wAt9e9biSz33/jQV1MDELre7beX8a0WaoZ1tan74BvoqL2HiPa/lf00+2svhURQGvfY77/5UWIHgelTP2d+zg8VGIInEPRybpnDGTqW2YZQMh1132qHHc2v6VeH/wDnpPmMW3nJEP1Uc/8AqpoTInxH2EY+M+B8PLfYLJkb7JAL/Co1xD2ecQg/pMHOB5hC4+2PMBVlcz82Yg4mUJKUVGyhQFJNgLlrg5jcka9gBTPCc/4tLWZGA80y/wDKZPwNdv6OTVpkPm/BULxkEg6Ebg7j4Gtau6X2iJKAMVhUmA7npyD9WZAw+ElMnXgc/wDSYbonzXqxfchkU61J+Nkj6NLNFlPUqtSX2Y8Ont8kxzKf0G6cpPuCOjj9UmheM9i+KX+jlw8l9gXaJv1Z1W/wJqLjJdoopplf0qmMHszxMcn88jlgisSZVTqpoRoXizZARfxWNrbGmnNHJpwy9aJurhi5QSWsyHcK9tNVsVZfCw2sbgTbSdG1FtWRmlWSKxTFYqVKlQKxUqVZFAy1PYrhsU64v5M6RAdJjIylrsC+WO1wMhUyEkag5dbXq2OLwF4Soc9S186C22oG+invrf1rz77N+LvFjoUF3V3A6ZzMpcghH6auoZhc2udL37Vd/GuLtF4Aqkg2tmGpy3O+osf0q5c1pnXhVoifNUgwUEIxJaSSRmFg7DOgju7fpAdRgFtoAB63pzik+eVm93l5emlWrxrlKXHMWGZmK/SJJSPL9EZjsupOUbn31VXFcA0E0kTWJRipPY2O/p7qriTcbJZlUqGlKlSqpEVKlSoAVKlSrQD/AIEI+unVtkub30F7GwJOwvUibhETXZcwRLZDmF3OuY+7XfuaieGcBwWFwDqNNfto/iuZkeMxhGUEWvcWFttthUpJjEuKVEKXswPkbHe+u29qGYqcqq2sSQbk77+nauuGkOx186GzSXJv/wBKIgaDer99gnh4ZiW/+e/3QR1QymvQPsgiycFZv0pZmPwyqPwqsVbMT0iBcafNPMRreWT/AJjD8qYNH99TZOGRSZv5ujEKrsVdo5LuMxzDVUNlnY67R62uKb47lmFRf+cxXvreNgtmRQzFxbKTIhHiuQy6a17SzxSo4iHG/ka55fh+VXph+SMEqgHCQkgC+hYXsL/SJpynKuEH+yYf9kn7qk/LX2H8bKAlUHQ2Pvsa74XicsQtHLJH6LIwH6obL91X7/8ADeEP+y4b9jH/AIaZ4jk/BNvhMP8ACML/AOWs/qk+0PgVFgeesZEbiQH+8g/FMpb76L8s8ySSkrKY3RPFPHIBaaIgLdjYg9M6gWv4tzYGprP7N+Hvth8n9ySRf/VQ+b2T4YNmimxMRF7HMjjUEEWdNQQSCCdQa5s/xZY9U/RbFOWN/gj/ABnl/hxDPJgmSIbzQiRQlyQM/TZwp9enbbbaoxLyVw6XSDHNGddJem2vlcmJh+qakHGxJwuKbBdTrJi0DJISQUCFVIKEkA6aFTrftaocMQPrZbHswuD/AB51GEVX1jnNX9PR0xnsqxSrmjeGVexDmP75VVfsJoLjeTcZCCXw0wUbuELr+ul1++jcUSqc0RaJvNHZL/FT++iOG41iVGZcSQQNRIgLKQbH5xBmte2t+4p/HF9MObK6IoxwHl84g3JKoLi4A1I1Nr+QIufUVYU3GXnj+fGGnYiwbpZtt/E5Jb4WpvhAoDZFCItwFUeGxObT7QPhWfjpmuYCh5ZSNgyGQOpuHDkMD2tltr7qLcM4W9mnn6s0Tk9JASeqwNszSfWDP4VUEknxGygFiHAOHfLcbHhtcrXaUroViXfXsWPgHkCTuRU+J6+MjC2CJIixqBZVWNr6AaC+W/uy+VTycao7fCxynJyvUU2EuP8AGxg8AJVi6UjBVjiNjkkcHRraNlsSddctUpjOGo9+plJdr3Y2JY3vroSb+VTz2mcXWbGJBcCOD6Ryk2d/pGw1bKuUW3386h8TeNrZSF0MgFrnsFzDNa2uttx3qsVSo4JO3ZH8VyUNSjkHyOo/Ij76jeO4c8Js4sTqPX19Km0/GAisxIGth62H8GobxJ8xLZi1zck73/jt6VmSQ4ybYypUqVYKipUqVIDIWkVtpTopYegrV4rnbSs2BtgnswvsdKbuNT+6nAS3pWjC/pRYHMW8+2lei/ZzDk5fj/tCVv1pWttr2rzwY/dvXo/ldcnL+GHnCD+tIx/OqY3snk6YEjwQKFQrKYwVtIjqCemVJIIZZULhW1BBEbLsWo9y5wi75mLkRsxsz51bNm6YAvZikZsWILEkC5tomNkPmFY/YuJ/dTzh3FIsNh3kmcRr12S9iSW0UBQoJLG2wFdcutHNHsPAWrKjvQ3B80YWVxGsydQ7RsGjckdgkgUk+69FbGovXZQwq1rMK2B7b1qaQ2c8utayAWrdj99c6aMkd5p5Nw+NymXqKyAhXjfKQGNz4SCp1HcVAeIex3ELc4fERyD9CVTG36y5lP3VbrjtXNxrTFddnn7ifKuNw2smGky+aDqJ7w0d7fECgz8XFvpEfiO1td/L4V6ajuNv4tXA3Ohuffr+O9Zpj19jzZHxwrro19DZrAnscthY/u385XwmfqYdWGhOZjbzubg/CrV49huphpoyGbNGwygZmbTYKRubdtdra1Wh4V0I0AV1DEtZiG3NjZgAGU6MDro1bS1tj5Jkp9meKEJx7geLIkhP9npkRpf+0+b7KKcHxq4dXxD6rh0dv7zaIo95Yn7Ki/LvEMnVi/3oj/8ACcm3x6g+w035z4xZBhkvqyM1jvlDZV/WYn4CueS5ZEj2sL+HwZz9ydf6I7ieIsxZ2N3kZmJ9SSWb0sTp8K4YzG5FCg6fZv8A56/Gumcprcgncg2GmwHpQHiWILknerM8Xsd4ZOoinIkn0vCT4jrqRf3UOx+GiGbKJUsPotlOv2ggeutOeDOGQoTsbi24v3B7U44l1SmVrSAbEjX7ex9aKtDWmRg0qyw1rFROgVKlSpAPxHYG9j6+lJtvCCfSiGL4W8WjlbbBlNw17+eo2J2pzy7y82KxEWHjYAyMfEw0UWJZjY62AOneps0DMJgGmkSOMZpJCEVR3LEADX31a2O9mWGjw3/b9RUBMgj6iMSQtgi6k5j27C9N+b/ZOuDwvyjD4mUyxgPZ8ozZdboUAaNhuBc7WvRPnPj7nApiIY2kha0qTq5XpWO0q2vdXOW4bUgA+uJK+isUldlKZdPP/KvS+Cjy8Jwaj/c4cfrRqTXmx0sNNVynX4HvXp/i8HTw0EY+r0lt/djtXTh7OPL0C+ldfeB/5VP/AO01nEcuti8Iiq6L89JIVeMOj+NrXFwRbsVINbqfCLeg/wDxh+Ro3wBf5tF6gk/FmNdcnWznXZFuFcj4hMQjSyIIFzZo0aVsxIsCBM79MgXsUIPrWz8IxsOHnaGScTGUrBGZjIiRMyqrHqXuQgLdyCe9ThhpWt9Kk5t9lCA4jmDiGG6udWfKiZBIiSeOSW182HVLoqBiwbXbteusXPspt81FO7SCONEZomJyu5uGaS1lXTXcjapwB56ev4/x6VXk/tBkDPI2FgEasxje8pBVSQr/ACiKKSIX+Fr61qP1dIGmFl5/w7EBVlfMIyAqgsXkz2iyFrrIojctfYCnKc6YZlLs0kaqQGzxPYaE3zIGBXTVgbA2BtcUJm4jwx1PWjEbtkmkyJI3TcrmVjPAts2Rr5gdQ1+9d/8ARPDxFJAs8SjFZXa86l5BcFSM7ZipsBfW4FDSEHsJxaGY/NSxyGxNlbxWDZb5fpWzaXtvTvJcbfHt9tAeJ8oiWWWUSyrI8QiTIzL08qvY2QguCzZiDv7qAYb2fzRSqVdGRekujtGwSNFBUDKdT4mNily29KkMnYHn7q4aWqJRYbiUAQZml6hV5TmDGEq7M8aZhqkiZVH6JB0F64R8fx8CGXExGREjUOFis5kaLPmGTdBJljYAaDxedKhUiXhO/lr/AB/GlVpx7BrFLIiiwV9FGbLYgtfUZSxza5T22o4vtBZXCSQxZs6RMglIlLFUzFYihuhLEKb65TqKYc34gddxteVh+oifvrWxVTAOHxqxMJHIype5Pfw2HvJNhQaWUyO0rkqzHQAeJR31GisRb3DTuaIzxhxqL21t77j4aXphLi4j4fCpGmt/y1+PescfqstLLJ41jfS2MJugt7iWQ/o3IHxsb0xmi6g8XzSDXKqAAfEm7H30+lwZOzx//cPypnNAg1kkzAfUW4ufIs2w916JEosa4OZBOioCFNxc7tfY+mtHpX8N1sb6VEZ5yZC4ABvcAbC2wFTN4QVzqQARc30GoB+3WlF+jclpMhmOjyua4UU47FqG870LqclsrB2jJrFK1Ksmi0eZsXhMNh2w2ZZsQUWKSSO2VGQpcXY3Osa3C/2t9QCHsj4bkxkhnQjNATFewIJZSRfUqzKCBbW2bzqJ8rcDV1+USKHzMcq7AWPiY7X1tYdrXo3jseqsiLu7Lci9wMwu1ydNCa4p5eMuK2e/43+L+TC82V1rVBni/M82Pw2LWPOkeGF5VIjZnUPKDlY28Iyxk3F/CbakCmE3JJwvDb4qd4+qBnQXKQB3jNiljm8SglhbKbgBtTWeAcUwpw3EUJJxDiaOLfKY5bE7aC0iliTtcW3qIc0T4mcdTESkup0RmAGwuVQaA6rfS+tWjNWedk8ScU5VpewVPg2QBcpAfRbi2hta/YNbceoq9+fsFicTjOj8qXB4RFzCS+rvqHvZlIy3UWLAG9xeqL5fw7NjMPGVIvNHoBfTOpY2G/hB+yrT9pfGJvlcUqyv8kzmNgjhS4YHqW/vgNGCdsp2uKs26tHDFJ9hDluSaKWfDTT/AClYRE6TEWezsxysMzH6lxc7fC1gcEW2Hi/7tfv1/OqywHO2BaMlFjw0hvF0y2Z2SMOISXJykeMi2p00Jq0OHuDBGUIZciWK7EBR5VaLuCshkjU2OZdvyrGa2pNhuSew769tK2I099c5QMrZrWsb32t3v6WoM0QEe0ecBnfDxJHclczTAFQTlYzpE8JuO97C9YkwvCX/AKSARvkVpEjjlZF6i5gC8CFSCLH1FtK74ThXBZnaJMmfNkKK0iKzEnw20R7kEWB1Ioji+QcO0xkBdWLK1rKw8KqALOpK+FQLLbarKUH+0Ha7B0/DcCZJUjx/QaU5ZYUxCAMSipbI50YrYWWx+yur8iW6vQmQRy5VZJIY5suRFjsrHayraxvbXTWusXJLrdRPeFpTK0bwxsTmfOw6hW9ifjam2H5RxSRJB1YDCk3XLBHWSRgzOA5zlbFyLkDXLS/sDEvJWJtJHHLGkcsnUk8Ml3ACrHFdHVlRVVb5TckDtpWcCuOgbD9WN50hgaNzG63kcuAsjCRhmtEo73uTQ2DlXiECq0c3UcRy5sruLyGNhGCJHZGXOxOiqRkWjeH4djBiEX5TOIhCrOzLGytLmAKgFLqMilmN73cWoAkhH4CuTMT/AB76C8FxeMd2SURhIXZGkKkNPr82yKLLGMu+hBINrCjri9ZMtHGWJTYlVJ0sSASLW71WPN7N8qJ+rmlY663zZV0t99WmR9n41UvOEn84f3t98j/upIfsCq7Eta2wsSfI+QGu9cp8Csnw8hZl+B3HpvWyN2Pf8rVs6W1JPpvf7q0MFSjJ4XsfJiNx+RofiURhoF8r5iANffapSgOUlzcdlI1P50N4hkRbhI7200/KlIRFeI4PpEC9yQGPpcm1/gL/ABqU8DkzYdDa9gVN9b2PkfS32VGcTC7DqOrktchyDZgpAextYgGw02qScn+KAjyk/ELU4vZafQw5lgUJ4RrcGo3Uu5tisth61ETRNbDH0ZpWqQfKUGDCXtcXIIXMW7EXFyL31v2oBUk7KuKRO+DcTRcPHm0IQjUeE2Ykg+v+dBcVI8sliL3uxAIO53NjZdwK7cHw+eaZHPzShy/xNwR5G+vwolwLgrRFpPquuiHUsM11zWOh0B+yuGfGDb9n02B+R5WCEa1/xC4ZwkwxmZldQttbMAbtYi5G1re86VIuQ8D8smmedIjFhlBKsFXOWzZEeQjSPwszabgedN+bo5vkazLh3SEMLSgkgF3JcjNtmYg3ta403rfkPiEiJipmZHConUV1N2FmZCwuMwuHDHcaHXUUsXKuckcXmTprAult0/Y75u4iuG4hG/RigL4co7IVIDZEcAZQCuUHplsouCbCo1xLikU2HWGFbqr52e1szAG9gdToRc/3fOo7zHxg4vESzMojLNfp3JsTYEljrcWGldsPgsT0kZY3EYW6kLpZm3Yj6ILKbE2BK2F69KOWSx8F7PFcE58hT8DkzlApZv0RqSWOVQLetWfy1xaXhmGyyRhREHzxCQMGyMoka63yuWZttitjvVecu8wvDi1Yj6LFja5PhN7C5uBe3u3q0OUuD4PiN8WBNGvUKyYW69MkWdeoQuZwQ9yL97HTQrBJxlvaHl4uJJeYedVw8ojVYmsqsxfEJHbPqoylWIuNbkj0vQHmLnePEYWFL/J+vIUOdibIhYNIDHqY7jRrakijnMHDMGjtNKHWWUj+id1lkI0AAQi9ttdBetW4WIsPMy4UCVIgUkmYSO3hJKs/ibMv0bXNzTzzioUiWCpTaXohfNKwGDqYabDFIEXrCCULnYsWjITpnMVKob3BFjtvUn4ThE4nFBjpC6uYVXKVAAZHYuwDCxV3s2+oUDa9U9zRwaSDERpiB01ls2dvEQhYhrqt2GUg+HfSri4ZweKXAzxYTFl4pUaKM5iywqVsFyNqCQWve2hPlWMCp2azyt0BJIlhgZ04lGwjUZ+jKzSSASISSvXa7sVC3XKLO570ZGGnmEMsc+IiXKHCCVpcyHZjcANe40uGt6DUZiOC9BYUxa8MWOMAhiGE0mRbABWYnfcrfvpRPDNHPgol1dDGkYSJyI9cigp1hdspAPYi32vyOWmno140U7s1wHEeJ9Av0kZs5XK1uoMisGuECqQ0i2B0KhhvajnAcbNIh66BGBAACMl7DxaO7XHkbio5jeM4iFm6YthYjJ86hVxI8rRJGhzhmWRZWlZhbWwtvatsFx7GQphpcU10mkYSg4c5oUUORm6A+k3gG2lm86utojONMmTt3JFgNSTt8e1YD32sdxoQdfLTvVfz40cTxfQlWT5NHnmEaB1OIiDCNWZSQ1y+ay2Fwe1csZB/onGYf5MjtDKwgaM+FWYg2Ks5y/TCtf6pDA/SvUXlXLjRuOJuPKybca4vHho+pIbAbDubC5+A7mqk4zinklYuhQ3bQ63BZmVtQNwamvN/D+pxHhzTFhF4gIgAR1VIfKzXFgVy9iD07Ea3qMe0/wDm7iQ9V3kCW6jo2dVRgzFlGbQhBfbxUfJ9dMaxXC0R6NvnoxYnRvgCAoP2mirr9lQT/TTPIzmy3TIB9VQSLad9dffUgwU0+VcxlcED6IjzfE2uR5ag1ZSI0FcSml7LftcaD4VFuMyEnKGzsdAABa52AA94p5xXE6AmWQE3suq/Ak3+81nlDlNsbi8gkW0S9WRwM+ilfCoH02uR6b61mcqHGNsKccVPk6xxeNYYhCHDlow0qhpLgoOm+ZJGIJJsALXpr7NOD5+IiDEFumqPK0asbSZEzAZk3G32Wqb8Q9neHUgmTFYiaU3+aCIbIy5czMHUuAc2YkXyHbY9puWHSOQzYhzPJaJiVyrMqA5EPSXMFMdja9i5NwctcsbO1q+zrzxwLhrRSK0YhZVbK8atoVCa2DHMPGND2DelQjn1lGDgjBTKoQoQgBOniFwdAO/mTQXmL2gz4sMCFQNcnLcaE7DXQWsD52rSVZcXhUbogmLwCVRZpMu+Yk7hSgv3OUb2BIwl22E5R6ijnhcEFgjE0hAlNxFmH0bHK2uq3bW4sNNd6bcH4Esk8iM30B4QuplYsqxoLD6zNv5AmhQYm99dO+vpbX+BRvk/HxQ4jqTKzBUJUg7MLZbgb3F19M1+1aqhL6qRIuE4ELhczaPPqfcxsBp/Z1+NF4crEZzZc1mv2W4BP2X17CnfKHJEL4CCRmlWR0zZkexF2a3hN1IsBoRQ3iXAsXFfLiYyg7NCepvp4VBzX8xUcnhZW7PoPG/zfjY8SxtNUq0Xnh8jwqjIjRsoUra65SNBY7ra29A8P7L8HDL1IldQVaOSMuSjqTfUNc+HYAG1tLGufKU7/IIxiXRXVSGcGwIRytxcCxAAv7xTDivtLBYx4ZWmb9K1k+7UihutSPA1J3FgDj3JGGwTz4jFSLiOvIOhCyGyM0hYs+U5pFS+trAgWO4tIODSJHh2nmyocUQwWQgfNhcuHjIAtfIc1gNC/a2kD5t4lMZV6oswRn9SWOUX07C9hsKxyNysuKVZ8QeqqjOua7DRhZTc21NxbtYVTE7Jz0gxgvZpBJNLiVdVhcq0OUlmRb3lG4AG6C97WudBRuXjODwUKDBhm6ivkYKxjkkQC13ACEm1sw7DfSuHOnFIosE5dCY2tCkcTBDdluVuosqjuLefnQfE+0dZXilCyqBLYJbVkOGkU2A0HzhACnYAVdx+xPl9zTiuLkdY55nvK63YqRliZTbpIw7q1/rE3J/R1knCOYWxUIiwsWZlRRmkGVQRcZhqxcZgSBp3NVSs+fEFi2shZhYjZmzEdMWCa3uQBqdrmpXjuKNwnCCKFr4rFoPnCQDGgvcqq3yDU21JvmOmVa55R5OmQxQlizSywX0yq/5/Bz5l4ZAeKtnximRYytnzuEYFQQHAyhhndumosttTcmunIvGsuPijuQJ+rEV3ByIGS47kPex9TVeyKv1rsd7C9/U6ba99Kd8vY1lxsc2ezRvFIAxClwrqGUeG1yD6X86pXExkw/Jm+Wwpz3xQz4/ENa4VzGn9lY7oAP8AiDH43rhwDmU4dlZ0EsKyiUxG30xb5yNiLxuN7g2PetOduHfJ8diIQxfLK3iPcNaQA33Pzlie9r1GsZijaw77fDS/211yaaKRtPRKeMc052xp6cq/KpI5F1CEZC5XqEgkjxBvCR4kGtqtPkTnVcTgDJM9pMOAs7NqTp4H03zgbWvcNXn2GQ+K+pOpJNEuDY+aISOgYxkKJrDw26gKAn6pzgEd96i6irRbHFTmozerLqbmvCTThmEqkxmLOxVFyl1cAkNmTxKLEnLrrvQTiHF4YpzK8GJj6LNJAjaPLO1lJyi6oigFvJixJ0FjEsFKXVSb6mx8jca2+0a399SDlrll8XJGcjLCTlaS2UEZc7CMkjVtfo6Asxrh5ylK6PpM3gYIRSUqVe+/6/I04LzVjS153na2WRVZ75Sc/TubAAkBtDa+WxtpTXiGAGKxOJZIBFbCSyt03JViuQ3CZfAQwF0uR4ri1POcObY2xJEYy4bDnooV+ibAqzC2jAMoAbU2J32ofwn2iRYaaUmJpY2jeMWbKSTaxsfqED3637VuLly6OPLDx5eMpcql0l9/5IiuFVpAANGKg273IqXyzlQMsbHTYZQBttcgVGuBRg4hBuFBN/PKtgbfZUh4k46ZBJAO9hfbfSu9dHgvRH+K4sswXKmZiBl6mbUm3iVNLi/c0Rh41DDh8ThkVg02RVdT4SiMTIsi6kgmxFhftcCgpVWDOrBEiymz2VnLNYZQupsAST2A9RQ4sXey+X3d/dUZbZWNrZZvAOYsR8ihEOSXoymOzOY+nmIOH1uBYln18ksbaNRLEc1x4vCzyJjhFLh4A6MQFkld4ssiuHFm8QKDpAWMgOtAvZowEGNSwMmSOVNFLKUMwJQN4S9iDY72I3qAzgZVNgNABYa6Wuf86wopMtKVxQzYWPw/6a1Z3JkIxoTDov8AMsMqSzLnKu87qb+P6QXOrGy2+iO5FVw8DHZTprse+2h1+NTv2TOIpMRIz5DkRAxUsql5Dq6Ai65kAOosCTcWpyujMXT2B+e+DRQYteirrE6o4zvnPizWObfxAZrHXehZYBSewrfmzFvJiHzSrLY6Mh+b0FrJ2IAAAOu253pnHgsyg5jYjapvrZ14J02oovHleT+ZYcXvlhjPbS6+nxFQvi3E3fHxQDIoL2JW4uDc6gH013v6d+/COa4o4YUVyXEaK6otyPDY3vZb5rHeo/HDMcemIaKTpiTMdATl2OgPlfSvQc0tHk8Xey9+C8uJieGrHKWs92BGjJrpY29PjeifCuUsPh48qr7ydCx+FRbBcdnjgQKSt1BAyAEXHkwJ+FAOKc6YxVYjEZAqsc7RKVvpl3QkgWJJArz8vGU2zqjpA/2xYIBhKl/6SWMgDT+jhZNb6bEU35P5fx8eEdcNOqZyD05B4WazFiGsShygC+xNMuI8WxcuHZsW+aFr9O8SJIXYDK91QMATpr5a3q0eC4e0WHC2GWDNr+k4AufvHwreKIpMr7iPIPEcQIjiplfLmtECLR+diLAkgDxb0N4zy+8SqCuQ7g37gHLqO3+dWxiQ2dF3JzE/YANPjUX5kwryCUDS8sEag9s7oPwsPiapRMqTFRxNJCkLMrDwzTE2DMz6lF+qiqbeZsTTrmPinXnlm1AZgkYvfKiWVRc+ij76D4OErcD6QJUelvpN8O1O3TRQovlrPsTb6YmQ+K50G5Glz5XHYfnTvkZIG4hEZg/SjvIQqs5JTVA1rkgvlvbsLUMxuM8GQdzqfId668oSkTkj9A/ZmFOzS6CHOHFvlWNxUq3AaZrXH1VARbg+YXbfWgnyQ3u51Pl5DtXUOQ0jOCGLHMPI5iTf4muD4vX+NKtqtmPwEeCiMYmEyorR9WPOrfRKF1DA+lifsq5+f8JBBwXEJh0hSLwhQlspYyrqCNC+h1uTVAy4m+38bW++prxgAlYr5BIxdlFlV8n0SRsWBbc+tSnJLovhxPJNRT9gqTmFURAgLMAhsR+iQcp+I+NHuavapjMaMixiKG+qkZixIIFydrXuAPjemsUCxjwgEj61vPtemPEnyxrmtcuGtfXf1rijJLSR9T5HiSkueSXS9IFYzjGeBYMv0Tck9zroANhc0R5f4ZCyKXGdi1je+mnhtbcX/Co5lN2spPwvT3h/HOkfo9wfsPvHbSqyjKtHleNlwwycslBrhWCKTSsFPh8KjX61yL37BdPjXXiMjNljDJ1LaqWse5/CmWB4wCJJGDAFkGgvqFNtvd79azjsTdcsadIPe7FcpceQJvbvvauqH7FZ5OdReWTj1egHLNkOUm9mBIB0ut9PI6Ei/qfOpFxzh/RkRWKFzGHYICMoc3C5j9K2mtqikwAJ001o5i8S8rtJIczEKt/RVAH4XrFKxSekiW+zfBXfEO2UxdBo5AdVs7obSWF0Q5TZxqp8WymofxfAth8R05FZcjDe1ylwytpocyEHQ2qwPZ/x7AQ4OZJZXixBkz9TI2VCAUhW6g5l1a4KkfOMKi/tKxWGkxCPhp1m+aCvkRlRMgAULm+rYkAC9supJNHuyz4vEl7sjmM4uz4hpASLsSB6bDQelqmHK2OWSaZrAB0jBUbX1zXHvv6VXyjX3VJOBwN1MyEg2VgVFyLk7+lxajt2RqkLnSS2MdiAQBHbyIA1Fh5kGmmHWy20NiRcbaGuvNJ+flzCxITTyvY/vqZ8i8AwT8NxWKxUTM2HeS/zjqCAisi5UYbswX41iUeR0+NlWKTb+xXF66CZhszD3MR+BrlWRTo5bHg4vP8A76b9o376w/EpSLGWQjyLEg/CmtKigsdy8Tlf6cjNfck3J7jX30XwHtAx8MYjjxLhALAFUawudLspNtfOgC1qKa0FkkHtDx9yTPckEHMiHTTS2X0rV/aDjSuXqj6QfMEUNmW+UhraWv2/Ko9RHl/gMuMnEMIux1LG+VFuAWYjZRcepNgNTTsErZx4duQLnb7dSda74rE9Mabmpjzb7OF4dhhNHP1DoJc4yg5jZTGAT7ipJJ3HlVaYiXM25P8AHYdqSlfQ3F3s0klLNcm/rTrh+J6bE5c11IHiZe47rW0WDsB5nYU1xD+IgdtKBjt8WSSdRc3/AIvXH5TfufurgslYp2zPE7Frj18v4FSXhXG4ncnGKrDIVVVjzalgb2zXBt3Fqi1Oozf86alTsTXoOSYnDBMsZmDdnzNl9LqQaEzSM27M2ut/L37/AHVyDX/jyrNYrdnS/Im4qP2DvLeIhQkyyBNNCc1tfUA7U+4hPhpJOnGcOy6EyuTbU2IBNrn8KigNOcEpJLfoi/xOg/fVlN9HI4pKwzJh7sqRgLGGDs3ZiLWAXy8NNeYMXuNr/h2FbSAxkFGJDb3sbEgWAoXjFZ5G3JGnu860zKYxCXt6nWicsgCk+X8AU1ODYAkg2+7tvWKkynZmQjKL2Nh+O/30zddfCOxva5sPM+Qp3WP+lIaG0DDML7XGYeYuLj7BVjcA5PkxbYiTDSLAgOVc4YWAYkC6Ea5R3FtagWQeQp/heYcTGpSPETIp1Kq5APbb3Vl2aszzZgGgxkkLy9VgUDSZcobwqdj2AbT8qM4fHv8A6HxMMZAzYwM4vcsixA2U7GxQMddgNKjWMxLyyGSRi8jEXdtWJ8/uH2VuvEJOkYs56ZfqFNLZ8pXN5/RNqYWM6zasEVmgwZFKlSoHQlpKayKwKAM5qJcA4/Lg5utFbNYqQ1yrA2NiAfTca+Vt6GVtQNOthXinME+MAeZr5BZVGi33Zsv6RPuAAAFhYAPgcLmObtfX8afyoVQBRc22/Gm+BXwm+uvw2vtQLk3tjmRrXJ0uO9BmNOcTGN6bN2+2gaRi9ZrVa2FIYhTiJ7AmuNbg6AUWFHdRYCtqwDWbUzIqL8CsFkZrZVsW91jehFdXy9EaeLPqe+WwNvdWoumDOZnLHMTYdh5a9qPcKweZAxC6i+m9j3PqajwjG/4/uolwyDOG8TDJqbGxIN/s1/GtJ7JtaN+YcbqIl0G7fkPzoYazjlIJve58zmP21zje4rMnbNx6OhNYrD7VkCsjMGsikRSAoA1c6j4n7qzWp+kfTStiKAJyvsnPfE/+F+962b2SG2mKHxi//urBWQev21k28zWLN0ivR7JH/rK/sz/irH8kr/1lf2R/xVYoIHc/ZWVt5/dRYUV23ska+mJFvWM37fotbe9Y/kjf+sp+yb/FVk/Ct8gosKK0/kkb+tJ+yb/FWV9kknbFL+yb/FVl5RWwUev3UWFFbH2Uy/1sfsm/xVtH7I2H+1290J/N6siw8zSVR5/f/lRYUivG9jyEa4qTYf8AYrvc3+tttTeX2NG/hxUf/FEw/BjVmhAK3CiixpFXfyLv/Wov2bf4qX8iz/1qL9m/76tKwpGiwaKyHsWa3+tJf/um/wAdIexVv60n7Fv8dWdSAFAFZL7GH74uP4RN+bVuPY0e+MHwhP5vVm6UiKLCkU1zLyGuBSOSTEF1eQIQIrGwUs2pcjYWA7/CopxRV6l4rmP6t/pAetvxr0XicGkqlHVXU7qygg/A1XnE/ZIXld4sQkaMxIj6ZKp/ZBzbUWKiHcA5ZSXDyTyzPGBKsUaKis0rlSxUFmVRYW1NCMPjFRiVc9wCcuo9RsfvFXLy5ybNhYhEZoXUOzi8F2UkAHKWaw09O5oqOVoNM0UTf/RiH4LRyCikeF8q4vGKZIo8yhsuYuii/e2ci9u9hUtwXskIQGbFqjHUqihgP+JmW/wFqsNuXIALKmUeShQPuXSojzVyji+oWwbfN7mO6KUyoLnOfpZjfSiwqgdJ7LYbf6/r6pHb/mVzf2b4cC/y+/wQfcGJobKOKxbmVbeTw6fENTOXmDHLfNPMDt9Pb9U6GmAdHIGGt/rUh9wH+A0v5PcPp/OJvsH/ALdRiXjmKO+JxH7Vq4NxPEf1mf8AaMfzpbGS4ez3C/73EH3Zf/arWXkPDDZsYfd0vzUVD3x+IO+ImP8Axt+RrkcTN/v5P13/AH01Y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150" name="AutoShape 6" descr="data:image/jpeg;base64,/9j/4AAQSkZJRgABAQAAAQABAAD/2wCEAAkGBhQSERUUExQVFRUWGBsYGBYYGBwbGRcdGhcWHBgcHRcXHCYgGBwkGRcYHy8gJCcpLCwsFx4xNTAqNSYrLCkBCQoKDgwOGg8PGikkHyQpLCksKSkpKSksKSosKSkpLCkpLCwpKSksKSksKSwsKS0pKSkpKSwsKSwpLCwsLCksLv/AABEIAL8A8AMBIgACEQEDEQH/xAAcAAABBAMBAAAAAAAAAAAAAAAFAAQGBwECAwj/xABQEAACAQIEBAMDCAUIBwYHAQABAgMAEQQSITEFBhNBIlFhB3GBFCMyQpGhscFSkpPR8BckM1RictLhFTREU4Kz8UNzo7LC0xZjg6K0w+II/8QAGgEAAwEBAQEAAAAAAAAAAAAAAAEDAgQFBv/EACgRAAICAgICAQMEAwAAAAAAAAABAhEDIRIxBEETIlFhFDJxgQWRwf/aAAwDAQACEQMRAD8ApUw+VamE++lesZqBbM5CKxet1mNb9QdxQBwpV1KCuRGtNDFSpUqYCpUqVACpUqVACpUqVIBUqVKkAqVKlQAqVKlQArU9wXBp5heKGWQeaIzD7QLd6mnsb5ajxWLdpo1eOFM3j1UOxsl0Oj7MbHTQnXard49wONVUxhyLnNlcrew8IJW3h30t5eVYlPibjG9nm7GcEnhAaWCWME2BeNlBNr2uwGttbUyq+eNcCiyECJQrhroc2UnJYliTclTqD2JB9DSfF8B0pnQX0PfcX1APqARrRGVmHoZUqVKtgSHlDms4B5XWMSM8eQZmsq+JWuQBdvojQEe+u/F/aJjZ7gzNGp+rF82PtXxH4k1GCaxegzR0eS+t7/n8TWmasUqBo6ZPEQuvlWJYitr9/wAt9e9biSz33/jQV1MDELre7beX8a0WaoZ1tan74BvoqL2HiPa/lf00+2svhURQGvfY77/5UWIHgelTP2d+zg8VGIInEPRybpnDGTqW2YZQMh1132qHHc2v6VeH/wDnpPmMW3nJEP1Uc/8AqpoTInxH2EY+M+B8PLfYLJkb7JAL/Co1xD2ecQg/pMHOB5hC4+2PMBVlcz82Yg4mUJKUVGyhQFJNgLlrg5jcka9gBTPCc/4tLWZGA80y/wDKZPwNdv6OTVpkPm/BULxkEg6Ebg7j4Gtau6X2iJKAMVhUmA7npyD9WZAw+ElMnXgc/wDSYbonzXqxfchkU61J+Nkj6NLNFlPUqtSX2Y8Ont8kxzKf0G6cpPuCOjj9UmheM9i+KX+jlw8l9gXaJv1Z1W/wJqLjJdoopplf0qmMHszxMcn88jlgisSZVTqpoRoXizZARfxWNrbGmnNHJpwy9aJurhi5QSWsyHcK9tNVsVZfCw2sbgTbSdG1FtWRmlWSKxTFYqVKlQKxUqVZFAy1PYrhsU64v5M6RAdJjIylrsC+WO1wMhUyEkag5dbXq2OLwF4Soc9S186C22oG+invrf1rz77N+LvFjoUF3V3A6ZzMpcghH6auoZhc2udL37Vd/GuLtF4Aqkg2tmGpy3O+osf0q5c1pnXhVoifNUgwUEIxJaSSRmFg7DOgju7fpAdRgFtoAB63pzik+eVm93l5emlWrxrlKXHMWGZmK/SJJSPL9EZjsupOUbn31VXFcA0E0kTWJRipPY2O/p7qriTcbJZlUqGlKlSqpEVKlSoAVKlSrQD/AIEI+unVtkub30F7GwJOwvUibhETXZcwRLZDmF3OuY+7XfuaieGcBwWFwDqNNfto/iuZkeMxhGUEWvcWFttthUpJjEuKVEKXswPkbHe+u29qGYqcqq2sSQbk77+nauuGkOx186GzSXJv/wBKIgaDer99gnh4ZiW/+e/3QR1QymvQPsgiycFZv0pZmPwyqPwqsVbMT0iBcafNPMRreWT/AJjD8qYNH99TZOGRSZv5ujEKrsVdo5LuMxzDVUNlnY67R62uKb47lmFRf+cxXvreNgtmRQzFxbKTIhHiuQy6a17SzxSo4iHG/ka55fh+VXph+SMEqgHCQkgC+hYXsL/SJpynKuEH+yYf9kn7qk/LX2H8bKAlUHQ2Pvsa74XicsQtHLJH6LIwH6obL91X7/8ADeEP+y4b9jH/AIaZ4jk/BNvhMP8ACML/AOWs/qk+0PgVFgeesZEbiQH+8g/FMpb76L8s8ySSkrKY3RPFPHIBaaIgLdjYg9M6gWv4tzYGprP7N+Hvth8n9ySRf/VQ+b2T4YNmimxMRF7HMjjUEEWdNQQSCCdQa5s/xZY9U/RbFOWN/gj/ABnl/hxDPJgmSIbzQiRQlyQM/TZwp9enbbbaoxLyVw6XSDHNGddJem2vlcmJh+qakHGxJwuKbBdTrJi0DJISQUCFVIKEkA6aFTrftaocMQPrZbHswuD/AB51GEVX1jnNX9PR0xnsqxSrmjeGVexDmP75VVfsJoLjeTcZCCXw0wUbuELr+ul1++jcUSqc0RaJvNHZL/FT++iOG41iVGZcSQQNRIgLKQbH5xBmte2t+4p/HF9MObK6IoxwHl84g3JKoLi4A1I1Nr+QIufUVYU3GXnj+fGGnYiwbpZtt/E5Jb4WpvhAoDZFCItwFUeGxObT7QPhWfjpmuYCh5ZSNgyGQOpuHDkMD2tltr7qLcM4W9mnn6s0Tk9JASeqwNszSfWDP4VUEknxGygFiHAOHfLcbHhtcrXaUroViXfXsWPgHkCTuRU+J6+MjC2CJIixqBZVWNr6AaC+W/uy+VTycao7fCxynJyvUU2EuP8AGxg8AJVi6UjBVjiNjkkcHRraNlsSddctUpjOGo9+plJdr3Y2JY3vroSb+VTz2mcXWbGJBcCOD6Ryk2d/pGw1bKuUW3386h8TeNrZSF0MgFrnsFzDNa2uttx3qsVSo4JO3ZH8VyUNSjkHyOo/Ij76jeO4c8Js4sTqPX19Km0/GAisxIGth62H8GobxJ8xLZi1zck73/jt6VmSQ4ybYypUqVYKipUqVIDIWkVtpTopYegrV4rnbSs2BtgnswvsdKbuNT+6nAS3pWjC/pRYHMW8+2lei/ZzDk5fj/tCVv1pWttr2rzwY/dvXo/ldcnL+GHnCD+tIx/OqY3snk6YEjwQKFQrKYwVtIjqCemVJIIZZULhW1BBEbLsWo9y5wi75mLkRsxsz51bNm6YAvZikZsWILEkC5tomNkPmFY/YuJ/dTzh3FIsNh3kmcRr12S9iSW0UBQoJLG2wFdcutHNHsPAWrKjvQ3B80YWVxGsydQ7RsGjckdgkgUk+69FbGovXZQwq1rMK2B7b1qaQ2c8utayAWrdj99c6aMkd5p5Nw+NymXqKyAhXjfKQGNz4SCp1HcVAeIex3ELc4fERyD9CVTG36y5lP3VbrjtXNxrTFddnn7ifKuNw2smGky+aDqJ7w0d7fECgz8XFvpEfiO1td/L4V6ajuNv4tXA3Ohuffr+O9Zpj19jzZHxwrro19DZrAnscthY/u385XwmfqYdWGhOZjbzubg/CrV49huphpoyGbNGwygZmbTYKRubdtdra1Wh4V0I0AV1DEtZiG3NjZgAGU6MDro1bS1tj5Jkp9meKEJx7geLIkhP9npkRpf+0+b7KKcHxq4dXxD6rh0dv7zaIo95Yn7Ki/LvEMnVi/3oj/8ACcm3x6g+w035z4xZBhkvqyM1jvlDZV/WYn4CueS5ZEj2sL+HwZz9ydf6I7ieIsxZ2N3kZmJ9SSWb0sTp8K4YzG5FCg6fZv8A56/Gumcprcgncg2GmwHpQHiWILknerM8Xsd4ZOoinIkn0vCT4jrqRf3UOx+GiGbKJUsPotlOv2ggeutOeDOGQoTsbi24v3B7U44l1SmVrSAbEjX7ex9aKtDWmRg0qyw1rFROgVKlSpAPxHYG9j6+lJtvCCfSiGL4W8WjlbbBlNw17+eo2J2pzy7y82KxEWHjYAyMfEw0UWJZjY62AOneps0DMJgGmkSOMZpJCEVR3LEADX31a2O9mWGjw3/b9RUBMgj6iMSQtgi6k5j27C9N+b/ZOuDwvyjD4mUyxgPZ8ozZdboUAaNhuBc7WvRPnPj7nApiIY2kha0qTq5XpWO0q2vdXOW4bUgA+uJK+isUldlKZdPP/KvS+Cjy8Jwaj/c4cfrRqTXmx0sNNVynX4HvXp/i8HTw0EY+r0lt/djtXTh7OPL0C+ldfeB/5VP/AO01nEcuti8Iiq6L89JIVeMOj+NrXFwRbsVINbqfCLeg/wDxh+Ro3wBf5tF6gk/FmNdcnWznXZFuFcj4hMQjSyIIFzZo0aVsxIsCBM79MgXsUIPrWz8IxsOHnaGScTGUrBGZjIiRMyqrHqXuQgLdyCe9ThhpWt9Kk5t9lCA4jmDiGG6udWfKiZBIiSeOSW182HVLoqBiwbXbteusXPspt81FO7SCONEZomJyu5uGaS1lXTXcjapwB56ev4/x6VXk/tBkDPI2FgEasxje8pBVSQr/ACiKKSIX+Fr61qP1dIGmFl5/w7EBVlfMIyAqgsXkz2iyFrrIojctfYCnKc6YZlLs0kaqQGzxPYaE3zIGBXTVgbA2BtcUJm4jwx1PWjEbtkmkyJI3TcrmVjPAts2Rr5gdQ1+9d/8ARPDxFJAs8SjFZXa86l5BcFSM7ZipsBfW4FDSEHsJxaGY/NSxyGxNlbxWDZb5fpWzaXtvTvJcbfHt9tAeJ8oiWWWUSyrI8QiTIzL08qvY2QguCzZiDv7qAYb2fzRSqVdGRekujtGwSNFBUDKdT4mNily29KkMnYHn7q4aWqJRYbiUAQZml6hV5TmDGEq7M8aZhqkiZVH6JB0F64R8fx8CGXExGREjUOFis5kaLPmGTdBJljYAaDxedKhUiXhO/lr/AB/GlVpx7BrFLIiiwV9FGbLYgtfUZSxza5T22o4vtBZXCSQxZs6RMglIlLFUzFYihuhLEKb65TqKYc34gddxteVh+oifvrWxVTAOHxqxMJHIype5Pfw2HvJNhQaWUyO0rkqzHQAeJR31GisRb3DTuaIzxhxqL21t77j4aXphLi4j4fCpGmt/y1+PescfqstLLJ41jfS2MJugt7iWQ/o3IHxsb0xmi6g8XzSDXKqAAfEm7H30+lwZOzx//cPypnNAg1kkzAfUW4ufIs2w916JEosa4OZBOioCFNxc7tfY+mtHpX8N1sb6VEZ5yZC4ABvcAbC2wFTN4QVzqQARc30GoB+3WlF+jclpMhmOjyua4UU47FqG870LqclsrB2jJrFK1Ksmi0eZsXhMNh2w2ZZsQUWKSSO2VGQpcXY3Osa3C/2t9QCHsj4bkxkhnQjNATFewIJZSRfUqzKCBbW2bzqJ8rcDV1+USKHzMcq7AWPiY7X1tYdrXo3jseqsiLu7Lci9wMwu1ydNCa4p5eMuK2e/43+L+TC82V1rVBni/M82Pw2LWPOkeGF5VIjZnUPKDlY28Iyxk3F/CbakCmE3JJwvDb4qd4+qBnQXKQB3jNiljm8SglhbKbgBtTWeAcUwpw3EUJJxDiaOLfKY5bE7aC0iliTtcW3qIc0T4mcdTESkup0RmAGwuVQaA6rfS+tWjNWedk8ScU5VpewVPg2QBcpAfRbi2hta/YNbceoq9+fsFicTjOj8qXB4RFzCS+rvqHvZlIy3UWLAG9xeqL5fw7NjMPGVIvNHoBfTOpY2G/hB+yrT9pfGJvlcUqyv8kzmNgjhS4YHqW/vgNGCdsp2uKs26tHDFJ9hDluSaKWfDTT/AClYRE6TEWezsxysMzH6lxc7fC1gcEW2Hi/7tfv1/OqywHO2BaMlFjw0hvF0y2Z2SMOISXJykeMi2p00Jq0OHuDBGUIZciWK7EBR5VaLuCshkjU2OZdvyrGa2pNhuSew769tK2I099c5QMrZrWsb32t3v6WoM0QEe0ecBnfDxJHclczTAFQTlYzpE8JuO97C9YkwvCX/AKSARvkVpEjjlZF6i5gC8CFSCLH1FtK74ThXBZnaJMmfNkKK0iKzEnw20R7kEWB1Ioji+QcO0xkBdWLK1rKw8KqALOpK+FQLLbarKUH+0Ha7B0/DcCZJUjx/QaU5ZYUxCAMSipbI50YrYWWx+yur8iW6vQmQRy5VZJIY5suRFjsrHayraxvbXTWusXJLrdRPeFpTK0bwxsTmfOw6hW9ifjam2H5RxSRJB1YDCk3XLBHWSRgzOA5zlbFyLkDXLS/sDEvJWJtJHHLGkcsnUk8Ml3ACrHFdHVlRVVb5TckDtpWcCuOgbD9WN50hgaNzG63kcuAsjCRhmtEo73uTQ2DlXiECq0c3UcRy5sruLyGNhGCJHZGXOxOiqRkWjeH4djBiEX5TOIhCrOzLGytLmAKgFLqMilmN73cWoAkhH4CuTMT/AB76C8FxeMd2SURhIXZGkKkNPr82yKLLGMu+hBINrCjri9ZMtHGWJTYlVJ0sSASLW71WPN7N8qJ+rmlY663zZV0t99WmR9n41UvOEn84f3t98j/upIfsCq7Eta2wsSfI+QGu9cp8Csnw8hZl+B3HpvWyN2Pf8rVs6W1JPpvf7q0MFSjJ4XsfJiNx+RofiURhoF8r5iANffapSgOUlzcdlI1P50N4hkRbhI7200/KlIRFeI4PpEC9yQGPpcm1/gL/ABqU8DkzYdDa9gVN9b2PkfS32VGcTC7DqOrktchyDZgpAextYgGw02qScn+KAjyk/ELU4vZafQw5lgUJ4RrcGo3Uu5tisth61ETRNbDH0ZpWqQfKUGDCXtcXIIXMW7EXFyL31v2oBUk7KuKRO+DcTRcPHm0IQjUeE2Ykg+v+dBcVI8sliL3uxAIO53NjZdwK7cHw+eaZHPzShy/xNwR5G+vwolwLgrRFpPquuiHUsM11zWOh0B+yuGfGDb9n02B+R5WCEa1/xC4ZwkwxmZldQttbMAbtYi5G1re86VIuQ8D8smmedIjFhlBKsFXOWzZEeQjSPwszabgedN+bo5vkazLh3SEMLSgkgF3JcjNtmYg3ta403rfkPiEiJipmZHConUV1N2FmZCwuMwuHDHcaHXUUsXKuckcXmTprAult0/Y75u4iuG4hG/RigL4co7IVIDZEcAZQCuUHplsouCbCo1xLikU2HWGFbqr52e1szAG9gdToRc/3fOo7zHxg4vESzMojLNfp3JsTYEljrcWGldsPgsT0kZY3EYW6kLpZm3Yj6ILKbE2BK2F69KOWSx8F7PFcE58hT8DkzlApZv0RqSWOVQLetWfy1xaXhmGyyRhREHzxCQMGyMoka63yuWZttitjvVecu8wvDi1Yj6LFja5PhN7C5uBe3u3q0OUuD4PiN8WBNGvUKyYW69MkWdeoQuZwQ9yL97HTQrBJxlvaHl4uJJeYedVw8ojVYmsqsxfEJHbPqoylWIuNbkj0vQHmLnePEYWFL/J+vIUOdibIhYNIDHqY7jRrakijnMHDMGjtNKHWWUj+id1lkI0AAQi9ttdBetW4WIsPMy4UCVIgUkmYSO3hJKs/ibMv0bXNzTzzioUiWCpTaXohfNKwGDqYabDFIEXrCCULnYsWjITpnMVKob3BFjtvUn4ThE4nFBjpC6uYVXKVAAZHYuwDCxV3s2+oUDa9U9zRwaSDERpiB01ls2dvEQhYhrqt2GUg+HfSri4ZweKXAzxYTFl4pUaKM5iywqVsFyNqCQWve2hPlWMCp2azyt0BJIlhgZ04lGwjUZ+jKzSSASISSvXa7sVC3XKLO570ZGGnmEMsc+IiXKHCCVpcyHZjcANe40uGt6DUZiOC9BYUxa8MWOMAhiGE0mRbABWYnfcrfvpRPDNHPgol1dDGkYSJyI9cigp1hdspAPYi32vyOWmno140U7s1wHEeJ9Av0kZs5XK1uoMisGuECqQ0i2B0KhhvajnAcbNIh66BGBAACMl7DxaO7XHkbio5jeM4iFm6YthYjJ86hVxI8rRJGhzhmWRZWlZhbWwtvatsFx7GQphpcU10mkYSg4c5oUUORm6A+k3gG2lm86utojONMmTt3JFgNSTt8e1YD32sdxoQdfLTvVfz40cTxfQlWT5NHnmEaB1OIiDCNWZSQ1y+ay2Fwe1csZB/onGYf5MjtDKwgaM+FWYg2Ks5y/TCtf6pDA/SvUXlXLjRuOJuPKybca4vHho+pIbAbDubC5+A7mqk4zinklYuhQ3bQ63BZmVtQNwamvN/D+pxHhzTFhF4gIgAR1VIfKzXFgVy9iD07Ea3qMe0/wDm7iQ9V3kCW6jo2dVRgzFlGbQhBfbxUfJ9dMaxXC0R6NvnoxYnRvgCAoP2mirr9lQT/TTPIzmy3TIB9VQSLad9dffUgwU0+VcxlcED6IjzfE2uR5ag1ZSI0FcSml7LftcaD4VFuMyEnKGzsdAABa52AA94p5xXE6AmWQE3suq/Ak3+81nlDlNsbi8gkW0S9WRwM+ilfCoH02uR6b61mcqHGNsKccVPk6xxeNYYhCHDlow0qhpLgoOm+ZJGIJJsALXpr7NOD5+IiDEFumqPK0asbSZEzAZk3G32Wqb8Q9neHUgmTFYiaU3+aCIbIy5czMHUuAc2YkXyHbY9puWHSOQzYhzPJaJiVyrMqA5EPSXMFMdja9i5NwctcsbO1q+zrzxwLhrRSK0YhZVbK8atoVCa2DHMPGND2DelQjn1lGDgjBTKoQoQgBOniFwdAO/mTQXmL2gz4sMCFQNcnLcaE7DXQWsD52rSVZcXhUbogmLwCVRZpMu+Yk7hSgv3OUb2BIwl22E5R6ijnhcEFgjE0hAlNxFmH0bHK2uq3bW4sNNd6bcH4Esk8iM30B4QuplYsqxoLD6zNv5AmhQYm99dO+vpbX+BRvk/HxQ4jqTKzBUJUg7MLZbgb3F19M1+1aqhL6qRIuE4ELhczaPPqfcxsBp/Z1+NF4crEZzZc1mv2W4BP2X17CnfKHJEL4CCRmlWR0zZkexF2a3hN1IsBoRQ3iXAsXFfLiYyg7NCepvp4VBzX8xUcnhZW7PoPG/zfjY8SxtNUq0Xnh8jwqjIjRsoUra65SNBY7ra29A8P7L8HDL1IldQVaOSMuSjqTfUNc+HYAG1tLGufKU7/IIxiXRXVSGcGwIRytxcCxAAv7xTDivtLBYx4ZWmb9K1k+7UihutSPA1J3FgDj3JGGwTz4jFSLiOvIOhCyGyM0hYs+U5pFS+trAgWO4tIODSJHh2nmyocUQwWQgfNhcuHjIAtfIc1gNC/a2kD5t4lMZV6oswRn9SWOUX07C9hsKxyNysuKVZ8QeqqjOua7DRhZTc21NxbtYVTE7Jz0gxgvZpBJNLiVdVhcq0OUlmRb3lG4AG6C97WudBRuXjODwUKDBhm6ivkYKxjkkQC13ACEm1sw7DfSuHOnFIosE5dCY2tCkcTBDdluVuosqjuLefnQfE+0dZXilCyqBLYJbVkOGkU2A0HzhACnYAVdx+xPl9zTiuLkdY55nvK63YqRliZTbpIw7q1/rE3J/R1knCOYWxUIiwsWZlRRmkGVQRcZhqxcZgSBp3NVSs+fEFi2shZhYjZmzEdMWCa3uQBqdrmpXjuKNwnCCKFr4rFoPnCQDGgvcqq3yDU21JvmOmVa55R5OmQxQlizSywX0yq/5/Bz5l4ZAeKtnximRYytnzuEYFQQHAyhhndumosttTcmunIvGsuPijuQJ+rEV3ByIGS47kPex9TVeyKv1rsd7C9/U6ba99Kd8vY1lxsc2ezRvFIAxClwrqGUeG1yD6X86pXExkw/Jm+Wwpz3xQz4/ENa4VzGn9lY7oAP8AiDH43rhwDmU4dlZ0EsKyiUxG30xb5yNiLxuN7g2PetOduHfJ8diIQxfLK3iPcNaQA33Pzlie9r1GsZijaw77fDS/211yaaKRtPRKeMc052xp6cq/KpI5F1CEZC5XqEgkjxBvCR4kGtqtPkTnVcTgDJM9pMOAs7NqTp4H03zgbWvcNXn2GQ+K+pOpJNEuDY+aISOgYxkKJrDw26gKAn6pzgEd96i6irRbHFTmozerLqbmvCTThmEqkxmLOxVFyl1cAkNmTxKLEnLrrvQTiHF4YpzK8GJj6LNJAjaPLO1lJyi6oigFvJixJ0FjEsFKXVSb6mx8jca2+0a399SDlrll8XJGcjLCTlaS2UEZc7CMkjVtfo6Asxrh5ylK6PpM3gYIRSUqVe+/6/I04LzVjS153na2WRVZ75Sc/TubAAkBtDa+WxtpTXiGAGKxOJZIBFbCSyt03JViuQ3CZfAQwF0uR4ri1POcObY2xJEYy4bDnooV+ibAqzC2jAMoAbU2J32ofwn2iRYaaUmJpY2jeMWbKSTaxsfqED3637VuLly6OPLDx5eMpcql0l9/5IiuFVpAANGKg273IqXyzlQMsbHTYZQBttcgVGuBRg4hBuFBN/PKtgbfZUh4k46ZBJAO9hfbfSu9dHgvRH+K4sswXKmZiBl6mbUm3iVNLi/c0Rh41DDh8ThkVg02RVdT4SiMTIsi6kgmxFhftcCgpVWDOrBEiymz2VnLNYZQupsAST2A9RQ4sXey+X3d/dUZbZWNrZZvAOYsR8ihEOSXoymOzOY+nmIOH1uBYln18ksbaNRLEc1x4vCzyJjhFLh4A6MQFkld4ssiuHFm8QKDpAWMgOtAvZowEGNSwMmSOVNFLKUMwJQN4S9iDY72I3qAzgZVNgNABYa6Wuf86wopMtKVxQzYWPw/6a1Z3JkIxoTDov8AMsMqSzLnKu87qb+P6QXOrGy2+iO5FVw8DHZTprse+2h1+NTv2TOIpMRIz5DkRAxUsql5Dq6Ai65kAOosCTcWpyujMXT2B+e+DRQYteirrE6o4zvnPizWObfxAZrHXehZYBSewrfmzFvJiHzSrLY6Mh+b0FrJ2IAAAOu253pnHgsyg5jYjapvrZ14J02oovHleT+ZYcXvlhjPbS6+nxFQvi3E3fHxQDIoL2JW4uDc6gH013v6d+/COa4o4YUVyXEaK6otyPDY3vZb5rHeo/HDMcemIaKTpiTMdATl2OgPlfSvQc0tHk8Xey9+C8uJieGrHKWs92BGjJrpY29PjeifCuUsPh48qr7ydCx+FRbBcdnjgQKSt1BAyAEXHkwJ+FAOKc6YxVYjEZAqsc7RKVvpl3QkgWJJArz8vGU2zqjpA/2xYIBhKl/6SWMgDT+jhZNb6bEU35P5fx8eEdcNOqZyD05B4WazFiGsShygC+xNMuI8WxcuHZsW+aFr9O8SJIXYDK91QMATpr5a3q0eC4e0WHC2GWDNr+k4AufvHwreKIpMr7iPIPEcQIjiplfLmtECLR+diLAkgDxb0N4zy+8SqCuQ7g37gHLqO3+dWxiQ2dF3JzE/YANPjUX5kwryCUDS8sEag9s7oPwsPiapRMqTFRxNJCkLMrDwzTE2DMz6lF+qiqbeZsTTrmPinXnlm1AZgkYvfKiWVRc+ij76D4OErcD6QJUelvpN8O1O3TRQovlrPsTb6YmQ+K50G5Glz5XHYfnTvkZIG4hEZg/SjvIQqs5JTVA1rkgvlvbsLUMxuM8GQdzqfId668oSkTkj9A/ZmFOzS6CHOHFvlWNxUq3AaZrXH1VARbg+YXbfWgnyQ3u51Pl5DtXUOQ0jOCGLHMPI5iTf4muD4vX+NKtqtmPwEeCiMYmEyorR9WPOrfRKF1DA+lifsq5+f8JBBwXEJh0hSLwhQlspYyrqCNC+h1uTVAy4m+38bW++prxgAlYr5BIxdlFlV8n0SRsWBbc+tSnJLovhxPJNRT9gqTmFURAgLMAhsR+iQcp+I+NHuavapjMaMixiKG+qkZixIIFydrXuAPjemsUCxjwgEj61vPtemPEnyxrmtcuGtfXf1rijJLSR9T5HiSkueSXS9IFYzjGeBYMv0Tck9zroANhc0R5f4ZCyKXGdi1je+mnhtbcX/Co5lN2spPwvT3h/HOkfo9wfsPvHbSqyjKtHleNlwwycslBrhWCKTSsFPh8KjX61yL37BdPjXXiMjNljDJ1LaqWse5/CmWB4wCJJGDAFkGgvqFNtvd79azjsTdcsadIPe7FcpceQJvbvvauqH7FZ5OdReWTj1egHLNkOUm9mBIB0ut9PI6Ei/qfOpFxzh/RkRWKFzGHYICMoc3C5j9K2mtqikwAJ001o5i8S8rtJIczEKt/RVAH4XrFKxSekiW+zfBXfEO2UxdBo5AdVs7obSWF0Q5TZxqp8WymofxfAth8R05FZcjDe1ylwytpocyEHQ2qwPZ/x7AQ4OZJZXixBkz9TI2VCAUhW6g5l1a4KkfOMKi/tKxWGkxCPhp1m+aCvkRlRMgAULm+rYkAC9supJNHuyz4vEl7sjmM4uz4hpASLsSB6bDQelqmHK2OWSaZrAB0jBUbX1zXHvv6VXyjX3VJOBwN1MyEg2VgVFyLk7+lxajt2RqkLnSS2MdiAQBHbyIA1Fh5kGmmHWy20NiRcbaGuvNJ+flzCxITTyvY/vqZ8i8AwT8NxWKxUTM2HeS/zjqCAisi5UYbswX41iUeR0+NlWKTb+xXF66CZhszD3MR+BrlWRTo5bHg4vP8A76b9o376w/EpSLGWQjyLEg/CmtKigsdy8Tlf6cjNfck3J7jX30XwHtAx8MYjjxLhALAFUawudLspNtfOgC1qKa0FkkHtDx9yTPckEHMiHTTS2X0rV/aDjSuXqj6QfMEUNmW+UhraWv2/Ko9RHl/gMuMnEMIux1LG+VFuAWYjZRcepNgNTTsErZx4duQLnb7dSda74rE9Mabmpjzb7OF4dhhNHP1DoJc4yg5jZTGAT7ipJJ3HlVaYiXM25P8AHYdqSlfQ3F3s0klLNcm/rTrh+J6bE5c11IHiZe47rW0WDsB5nYU1xD+IgdtKBjt8WSSdRc3/AIvXH5TfufurgslYp2zPE7Frj18v4FSXhXG4ncnGKrDIVVVjzalgb2zXBt3Fqi1Oozf86alTsTXoOSYnDBMsZmDdnzNl9LqQaEzSM27M2ut/L37/AHVyDX/jyrNYrdnS/Im4qP2DvLeIhQkyyBNNCc1tfUA7U+4hPhpJOnGcOy6EyuTbU2IBNrn8KigNOcEpJLfoi/xOg/fVlN9HI4pKwzJh7sqRgLGGDs3ZiLWAXy8NNeYMXuNr/h2FbSAxkFGJDb3sbEgWAoXjFZ5G3JGnu860zKYxCXt6nWicsgCk+X8AU1ODYAkg2+7tvWKkynZmQjKL2Nh+O/30zddfCOxva5sPM+Qp3WP+lIaG0DDML7XGYeYuLj7BVjcA5PkxbYiTDSLAgOVc4YWAYkC6Ea5R3FtagWQeQp/heYcTGpSPETIp1Kq5APbb3Vl2aszzZgGgxkkLy9VgUDSZcobwqdj2AbT8qM4fHv8A6HxMMZAzYwM4vcsixA2U7GxQMddgNKjWMxLyyGSRi8jEXdtWJ8/uH2VuvEJOkYs56ZfqFNLZ8pXN5/RNqYWM6zasEVmgwZFKlSoHQlpKayKwKAM5qJcA4/Lg5utFbNYqQ1yrA2NiAfTca+Vt6GVtQNOthXinME+MAeZr5BZVGi33Zsv6RPuAAAFhYAPgcLmObtfX8afyoVQBRc22/Gm+BXwm+uvw2vtQLk3tjmRrXJ0uO9BmNOcTGN6bN2+2gaRi9ZrVa2FIYhTiJ7AmuNbg6AUWFHdRYCtqwDWbUzIqL8CsFkZrZVsW91jehFdXy9EaeLPqe+WwNvdWoumDOZnLHMTYdh5a9qPcKweZAxC6i+m9j3PqajwjG/4/uolwyDOG8TDJqbGxIN/s1/GtJ7JtaN+YcbqIl0G7fkPzoYazjlIJve58zmP21zje4rMnbNx6OhNYrD7VkCsjMGsikRSAoA1c6j4n7qzWp+kfTStiKAJyvsnPfE/+F+962b2SG2mKHxi//urBWQev21k28zWLN0ivR7JH/rK/sz/irH8kr/1lf2R/xVYoIHc/ZWVt5/dRYUV23ska+mJFvWM37fotbe9Y/kjf+sp+yb/FVk/Ct8gosKK0/kkb+tJ+yb/FWV9kknbFL+yb/FVl5RWwUev3UWFFbH2Uy/1sfsm/xVtH7I2H+1290J/N6siw8zSVR5/f/lRYUivG9jyEa4qTYf8AYrvc3+tttTeX2NG/hxUf/FEw/BjVmhAK3CiixpFXfyLv/Wov2bf4qX8iz/1qL9m/76tKwpGiwaKyHsWa3+tJf/um/wAdIexVv60n7Fv8dWdSAFAFZL7GH74uP4RN+bVuPY0e+MHwhP5vVm6UiKLCkU1zLyGuBSOSTEF1eQIQIrGwUs2pcjYWA7/CopxRV6l4rmP6t/pAetvxr0XicGkqlHVXU7qygg/A1XnE/ZIXld4sQkaMxIj6ZKp/ZBzbUWKiHcA5ZSXDyTyzPGBKsUaKis0rlSxUFmVRYW1NCMPjFRiVc9wCcuo9RsfvFXLy5ybNhYhEZoXUOzi8F2UkAHKWaw09O5oqOVoNM0UTf/RiH4LRyCikeF8q4vGKZIo8yhsuYuii/e2ci9u9hUtwXskIQGbFqjHUqihgP+JmW/wFqsNuXIALKmUeShQPuXSojzVyji+oWwbfN7mO6KUyoLnOfpZjfSiwqgdJ7LYbf6/r6pHb/mVzf2b4cC/y+/wQfcGJobKOKxbmVbeTw6fENTOXmDHLfNPMDt9Pb9U6GmAdHIGGt/rUh9wH+A0v5PcPp/OJvsH/ALdRiXjmKO+JxH7Vq4NxPEf1mf8AaMfzpbGS4ez3C/73EH3Zf/arWXkPDDZsYfd0vzUVD3x+IO+ImP8Axt+RrkcTN/v5P13/AH01Y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6152" name="Picture 8" descr="http://t1.gstatic.com/images?q=tbn:ANd9GcQ2SotboMZ8qWk2Nsrf-_MDE2MQkMr8Am6uGsrrlz_Bw-o4mcv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6594" y="3929066"/>
            <a:ext cx="4417406" cy="292893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t2.gstatic.com/images?q=tbn:ANd9GcTG4lk7Xtya4zectOGrbd_wnP0yg-x8pxYnH7274u0ixhUvlJL_6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34"/>
            <a:ext cx="9144000" cy="348150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686172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Податкова система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071810"/>
            <a:ext cx="5000628" cy="378619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1. Всім тим, хто заробляє менше </a:t>
            </a:r>
            <a:r>
              <a:rPr lang="uk-UA" dirty="0" err="1" smtClean="0"/>
              <a:t>неж</a:t>
            </a:r>
            <a:r>
              <a:rPr lang="uk-UA" dirty="0" smtClean="0"/>
              <a:t> 250 тис. доларів на рік, знизити податки.</a:t>
            </a:r>
          </a:p>
          <a:p>
            <a:r>
              <a:rPr lang="uk-UA" dirty="0" smtClean="0"/>
              <a:t>2. На 5 % збільшити податки тим, хто має щорічний дохід більше, ніж 250 тис. доларів.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4100" name="Picture 4" descr="http://t2.gstatic.com/images?q=tbn:ANd9GcTzeDrri52_qpQRTY9aRR-f52WF5VOMV-kuRWslAVgLbrOnwR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36288" y="3786191"/>
            <a:ext cx="4607712" cy="3071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1.gstatic.com/images?q=tbn:ANd9GcQ-DS9OLs0Ex9NAIA8vFe9sePCXTSLBVVtAbk6M4FgknS450BtI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00042"/>
            <a:ext cx="9144002" cy="635795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058" y="274638"/>
            <a:ext cx="4757742" cy="1143000"/>
          </a:xfrm>
        </p:spPr>
        <p:txBody>
          <a:bodyPr/>
          <a:lstStyle/>
          <a:p>
            <a:r>
              <a:rPr lang="uk-UA" dirty="0" smtClean="0"/>
              <a:t>Імміграція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500562" cy="6858000"/>
          </a:xfrm>
        </p:spPr>
        <p:txBody>
          <a:bodyPr/>
          <a:lstStyle/>
          <a:p>
            <a:r>
              <a:rPr lang="uk-UA" dirty="0" smtClean="0"/>
              <a:t>1. Усім роботодавцям надати право перевірити своїх робітників на предмет нелегальної імміграції.</a:t>
            </a:r>
          </a:p>
          <a:p>
            <a:r>
              <a:rPr lang="uk-UA" dirty="0" smtClean="0"/>
              <a:t>2. Законослухняні нелегальні іммігранти мають право здобути американське громадянство після сплати штрафу і оволодіння англійською мовою.</a:t>
            </a:r>
            <a:endParaRPr lang="uk-UA" dirty="0"/>
          </a:p>
        </p:txBody>
      </p:sp>
      <p:pic>
        <p:nvPicPr>
          <p:cNvPr id="5124" name="Picture 4" descr="http://t1.gstatic.com/images?q=tbn:ANd9GcRGXdKa50Ql2EPs2_9LLx2XYvE2iOeclBOjrdNgzhn8_7ctABO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38957" y="2214554"/>
            <a:ext cx="5805043" cy="4348181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72" y="0"/>
            <a:ext cx="4614866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Зовнішня політика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286248" cy="68580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1. До 2010 року вивести американські війська з Іраку.</a:t>
            </a:r>
          </a:p>
          <a:p>
            <a:r>
              <a:rPr lang="uk-UA" dirty="0" smtClean="0"/>
              <a:t>2. Посилити боротьбу з тероризмом.</a:t>
            </a:r>
          </a:p>
          <a:p>
            <a:r>
              <a:rPr lang="uk-UA" dirty="0" smtClean="0"/>
              <a:t>3. Спрямувати значні кошти на боротьбу з тероризмом в Афганістані.</a:t>
            </a:r>
          </a:p>
          <a:p>
            <a:r>
              <a:rPr lang="uk-UA" dirty="0" smtClean="0"/>
              <a:t>4. Надати допомогу у розмірі 2 </a:t>
            </a:r>
            <a:r>
              <a:rPr lang="uk-UA" dirty="0" err="1" smtClean="0"/>
              <a:t>млрд</a:t>
            </a:r>
            <a:r>
              <a:rPr lang="uk-UA" dirty="0" smtClean="0"/>
              <a:t> доларів іракським біженцям.</a:t>
            </a:r>
            <a:endParaRPr lang="uk-UA" dirty="0"/>
          </a:p>
        </p:txBody>
      </p:sp>
      <p:pic>
        <p:nvPicPr>
          <p:cNvPr id="3074" name="Picture 2" descr="http://t2.gstatic.com/images?q=tbn:ANd9GcSReD8-kWmq79r1cjT7XjnpLoBifoQD2BZTt4Apc7e-KhoEqVvyf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412330"/>
            <a:ext cx="4110049" cy="3078571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3076" name="AutoShape 4" descr="data:image/jpeg;base64,/9j/4AAQSkZJRgABAQAAAQABAAD/2wCEAAkGBhMSERUUExQTFBUWGBwYGBgYFxgdGhcZGRcZGRocGx8bGyYgGhojHRgaIDIgIycpLSwsGh4xODArNScrLCkBCQoKDgwOGg8PGiwkHyQpLCwsLCwsKSwsLCwsLCwsLCwsKSwsLCwsLCwsLCwsLCwsLCksLCwsLCwsLCksKSwsLP/AABEIAKQBMgMBIgACEQEDEQH/xAAbAAACAgMBAAAAAAAAAAAAAAAFBgMEAAIHAf/EAEYQAAIBAgUCBAMDCgQFAwQDAAECEQMhAAQSMUEFUQYTImEycYFCkaEHFCNSYrHB0eHwFTOCklNyotLxJEPiFlSTshc0RP/EABgBAQEBAQEAAAAAAAAAAAAAAAECAAME/8QAIhEAAwADAAICAwEBAAAAAAAAAAERAhIhMVETQQMiofBx/9oADAMBAAIRAxEAPwCFKZNtJI5EEj90Y8FCIhQIYWCCb2No95+mMo5cbgj3G37v7tiyS0bf7YMfjP4YkCFcypsCvyBWZ9ogjtiTVDAdwSLv7ftRz2xsXJInVa9wf7mMWsvU12WT/pYTx9pQD8vnjGIZ1GDP0P8AOe/7sWEpjtttf68if/GIa1ZQQvpEWjT8vaP4XxuxA3gccL+Ij3tgE9FEKPiMXMaZ5J7j5Y3SnIjY222tB74yihYEgEgGPiYgyoPJMiDuMbilpuQ0fw+cfzwAYqgRJE37/wAsa+SASRzF/cAC8x87e9u9irl+fUI+R7dx7Y1GWO0kxG4H8IxRjaW0HSxNrDUfmPkMRtUf4SCdXGmQfnaI2uRyMWKdNlAvIH7N/wAGj8MTVFPzibEW47T27YIalMESSUWRYfo4BED9UR/4x4akyd7jk9j2IA2xNVYlWClZuBJaxgbjTtBFsTtmW7QJt6vn7e2CGoP1EfCxBN9xvAH2gew2xYytLUquZmA1ogErB4kiGYb84lr5nS4DGC3wrrUMYA2V2BP0nfHuXynmvT0qDD6nkJq0BWDGZNxIO42iRjGEur4qzIz5oOaSLq0hSo9INMMsuoljfbubi8DpCeHqrUkanXoaoWQynSYFxqViRfY7DkHbHE6ObfMZxTUGkLUZyyq0EAzqMao2UWsLRGOoZLrlgpak0bQw9iPSSGn5Axv7DpxEhTMZerTvUTTPKvqWOIbSJt7A+2ImrGbDjuPxmMTZPq5qDQ4PllWswMlhDIQTEQZ5vOKrVl1ABuJiVn5mQSdvxxLFGEC3pHewFjH755GIqiLEhSIP2Q42t9m8W2GJErKCBI/3CbR7Xx7Uf9UgydiJtBMWI+/ElUhNUTuRe927+/z3xqVEzqJBv9m+3tj0BpAt9xEficWEkWtc/rH+K+2NGHDQ0rW399uO2IWpET8JvyT7DbSe04nrUo2Aj2K+3HGPEgbz7XMGNgIPtzjGK6ZcRdVHFtN532jEQpAGdJ5jcwOYIJIFgSPYdsEFpAjci/y/eL4q1KqrfUoi8GL25uI+mNBpGWGkSzAjeVIuf+ddsbuQPVsLTcRvvP1xiuQNwTYfiBwcSrW32/GdvlhAhFX3JB9/7GK3lGDKg3P4kmLgRxzi4QpOyg8ErNybDYE+8e98T0Og5alT1VqlN2JDvVzNNPLUxHoRqmimgmABJ9ycYQYUsIDDveI33EwR9+PTRHJYfMf/AB+WCOYz2ULBEVXZpYMKQSFAnVNHSQDIgwfiHfEvTOn0a/8A/o8o3Gh/LLkgX0iQxAEEkiffeEACTcCRvEkXI24IgzHf5YjFcVWgCAsy0AhiCR6bXiN7rPBIwH63ma9LPNlGenoJkvEEo4AAW5g20A9yf2cG/KAAAC2tIGwFoFvpGM1BTI6lAKx0r6dhDG8CJOrkx7nme1UUQosXEcbgD8SdsWzTCkCCebG33Fh37YrAAif0p787T2J5wGp7rH6x/wBp/ljMbfmo71P+n/sxmMakdHLm8MDzcEAccTO378TLQY7aD/qb/swJbqsEAMDMzYTtP7pxLT6gd5BvMx7R/f1xtkbVhNKTqDZIE7ObyZ/4e/G+MLGD6Qfk33bgRf8AdirS6oskMR3+e+w+n443oZsGysBA+0hJj/cuNsjRhLLVpMFWUkwPUpHPYmB74laq0jSHETeV7cQ/cDjA/L5gkTqU34WNiRB9Znb8cSPnoiYJkDY8kD9c95xtkGrLy5xgPtmP2S0Hfib48p5jcwQTNzSa4PuUsL/vxVGYb9n6A+/uceirq1CEEAi5bci32II+uBtDGXUJBAgkSJhPe52vtxifzEIJPynS6wfewO+KD5zSuoqIH7X43UfP78W6eaMyCsR+t7m49ONUEZIK4OpDeZEXkjY739t8SJXViCWXn7VtjveOPwxFUrFlZT2jeRcHiMbtmyLkOfqoJk+7CcNRozZKlNjKspmLBwZItYTjRupLT01YJgggC4EqbkCC2kSYncDtiNiCS2m5I/VLbC/xW+h4GIqlORIWDchv0YuEbTMGTc7HucGyFIt57rNVlDl6ToTIZqYqUz/1KVb2mcWqGTfO0HautOnTClRUBcBo/YKiwNwdbAxA5xzQ9eZCbvRc/E1H4X93pMYP0PyjBLxP4latkqQpVmKekClTDq0BfUXjdZ4M3ODY6vGgfOZXMUIqUMwuY0MVNQIA6xv5isupQe8lTNjitW8YV6RQ1qaOCSdVwRwSBJWL8DBzw317ptEBa+UTXtqK+pe5uAwPuIxe694KynUSn5lmPKfSxFOqGZSAASQ9ygFhcEdsapst/heraQS6N1d3ZWU2eCDJ9vVY2/uZGCYD8R/uaPwWYxzLoVfOdOrLTrEhQCfLqMdBBWQVZWkTIiJmTbeOn5fMoUVgrAkKT/mmJj7/AJ9sWzzTpKoLN6gt/eR+KD+++NjllgSFPt6e1zfjEBztP1RqlRP25M7W3P1GPKmYUGSW5gXvsSIIuLD+GJqNGeoIiVg7D4TFu44i04sCnYbH5MP3Bt8RmmCJVid4PpPztpvj0qouKm08oQbCf3e2FGNfKNgZ+89+flYYgWnImSB+1A72gqDPtiZjPq1AiOw5g7g72xJB4/j3tjGpXpqBJm399iINse31GIvA54k2v7m0YsGlDQRM/P39tsefmY/ZuZuotYAx92ECDyBqMCP9MW+nvjR6RkyQAZImT39sW8vkapmEtJ9U2vfcgRiPrFA0qZqq6OE+MAg+kTqi4ViB7yCZuQATgkeUyhqGyFgogyQACJKgWuTAvsBPJGA+cpguwrJSIEGQFEGPVJA9UH753thVfxXmHeoctVNJ1v5bMCjgAAoq3UxvczdjNzAt/wApFYyHoUiwO41j1d4JNwdoiMMEdaeSApl8uKlHUTsFIMEgSLqOTBvc8nCv1XrtdKlNqqj9DUWorLTKu0GIMtEEEg/1wIqdWzby7VXWeAYA+Z3+84YfDuVLmmKrsz6TVN2K/GBTBloMwzW4j3xl0WmvIXo68xWObq0GpvoRE827winU0R6CWJjYxOCLob7f+O9vftixUqMCOD8jeb2k774ypqYQRtG87j74vzgJ8FAyBOmI9/6Dk848prYiywYj+UT+O04ma4JtsSfu+V7848ep/wAvcWvPOw3wwxJo/ZX/AHNj3GJnYA9K7fqt/wB2MwdHgsUOk5sC4O0fEnbm8Y3p9HzliUEgbny7GPxvhlVDG833gGf6b4s0UPYE9v7vjgd4LP8AhOZtKgntNMr35tjyj0vMoTFIMSbiEMe4BMD5DthpL95H/jEiGRZp9x27RtgphZbI5gKV8seoyYRQbi9xtjyl0PMf8MtJm5kyLyJMjYfdhnKsOZvvAxYpVSBdgfun+mDYYLgo5kEDyB72/wDliU5Wub+QJgSNRgmO2s+/4YYNU41Rj3J72/rjU0Af5jmGSDQpiZBIMG4ibuRb5Yny3SKogeWkQBPmMTM7/u9rnBc1WBvJ/DHvn9j+6w+Z5wU0IqPS2BBlI+0NTQbAbxI24gX5xMemMwulPcQBVfi//DM3xsmYMXJ+o/jONi5F9/r7f33xWwQE9SqGjbymM7EMxG3tT/jOK1PN1NIPkPHMMLc39Fj88MlAveNQMd7fu2+eNhXbuD3AM+/bBQhybxV0Yur1qSMip/mKCGAFvUIAK+4254Mpy5xxZCdJvedyNxyJGOs+LfEj+f5CVSiopetp06ioAYrO4kMotHxH68yzlVSxKgqv2LCPkex4jjHXFOEPIGZks07k84cPAuZXQyFmpsxmvVvqTLqVJCX3djp+YT3OF+nR1exkz+/9xGCOXTb0gR952O17WFtsLZ0/Fm8cqPfitlzlPL13QK6kkrADNl6pYUSTcqR5QtNvM+eD1WuioHCsxIEIrLIAWx9UyLRb8eELO51/Iqlj/mX51ErJUdgAWEDiB9Xv8nrpRy60WMsYkhRPtMk2X37mAJwK5D+XVu4lSp1KDJp1hI4KRAn22v3xCOsU/MEGqCQBGlJF54q33PHGGzMZl1aAZj5iQRYxY8ziJc0r76CQJKlQSBa59jMT3MY5Vkz0L46pTkEmsLE3Vfb9vt+7GlTxFREMXq3Ej0CIkX+P+/uwx1KSOfVSRvcoDH1/hiD/AAjL2P5vl77+hb/fh2JeL+gB/i9MvcsbWinMX5vbG1LqNHUw1ARAvSI2HEAzxaLRhgbpOXBB8pEPB0kT914tilmej0w9MrQolL6jqIjsQC37h9cbYlplNM5TMgVEjcWYTYfsiL43bNhKgGosx1TTXzWqFoVlCgS2rTJKaDEqWKWJl6gWpL/6ekqVSD6iNQpqDeoVYxPad7EBojA7w5Ry+XzFRS1Sqa0TVdxrctdlsACIhrm87SGOOifs0QwdL6bWq1SajCg0fCzK9YLEgBNb+UvsHG0xjzr3h9HV6a5inVLAA0apRWaDIK1KZ8ym3axHcG+PamWpUGKU6VNBpLsIHrllEEESwuLnf64lziLpACh6bf8AtOw0zyELCFYdpQ7ROKsK1OMeJPCpyT6xralqiWA10n3CVCtri6utmE7EEAblOmVMywKGmsEBmdgACzQO5ud4G98dN8QUqQ+PzQhHlVEcElqbMIv+vRc6xPDEhmA9Kf0jJCjmijhFKVPJ7SNYYN2IPpYG8envitqiGoy3U6XSytBqtSsGrAHy9DgqHsUgFYYyJ9QiJtMHAvw/16u+YLedSUtBbWdAqaYQL6FMwDIUL7xgn+UarTQUqdMDWxLm+yCVA9pM2/ZwM8EqfMqHVWRQoLPTqaBuSAxCMxvBAETBkxhxcxouPLp0Sm0bss7mCpEm5j1TE3k4yrUYnf5WPf8A5r2+XGBWX6RSJksGBuNgdu4MG3sMS/4VTF4Iv9B224nHH5B0TLlwsT84B2+U4g8yQRIIO82EbEfdijX6YuoKSBIEO0KhJOmJLQCLEzwZE3xJQ8MUVJFatlw2wQGq87zNkn/ST88Vsw1RaDn9j/cMZiQdbyq+n/0Nrf5Pa3NMn8TjMNY6ENHrNPhXTj1Dae8Egbf1xrmaquIYBhuJ2BuQQbjbnALMZ4lTpmnqjkKTcCDvq323ue+PcvUYEBkUJvqJC643AFtZ+piLRseZ0C+XzICFg8gWPxEC4EAk2In23xcPUCBpVQ5761WDuJki1/uwuZqi3xtrC6vsSzCw3AgxAUbEd++I0lyATNzOkMIntpH99+caBRpo+IaSiHcKQYIlmI7zbb54J5fq1P7ToLTOoKI7zqjfbjCUlpClhwSJtFzybjfcfz2pVawdmqCrVsdIHw95K6hcrAm5He84nUaP352m4NjfcX9wfuxqmbQiQwN9wbfLCTTytcruEsDtJF7ESCLyZBB/lPk6bg/bqkbsRfkkFtIgG1oHsMbU1Gl6s31Rxvx9fnxj1HB+0Dzf+FsL9RKgNw6wJI0NExsTplnIg6RJ743OWqCmXcmmsSZQyJj7O/afr7SajRi80CSVki239Y3xF+eQPUBHe2+A2W6C0llfUSIDEwYFzETsY/pj00GUw1ZGYQCOxJgCSGb5QLzHYY2pqgzTzwDTIBnSNvwv7fhiKp192rPTVCyiF1Frs9pULEQNie89pIetRB1MpQsig6h2Y2GqN4W8jjjATrXWWpSENwSPY9/mJ+++FIGwN1zJtTzdVnc1DUZmsCoIJneZ3AFjxMbYX2y2twANjLXJ5lV9zA33sTi1nesvUdBaZuRzOwPHP0/fdyeXpqPUTqJ1RtqPb5QIj+eOlaOWtZSZ/LO8Ei87wBA+XzxZyNcEAg7x8/u/vfArqVdST8Ib21bGNr7fODfEGXqsold9/pMD8T+OK1pOzXgPdR6hLKm4XgdwePqZnDr0avUUIwUQSJCkknbYsdzuT7DYY5b+daWBI1bT94M/hGOqeF8mrU9T1ZNRSwCtML9JAPG2xYGeBKHXFjyuZV0D050mwJJG0yW33gnuNjxgHVosGlagZjJBfSWHcg6Zj5ccYI0ulGlSKNNWm/qEAQGiSpOoxqHsAZ3vhfzefpawnlVpKgxpVlIuJ0oxY7diDvxiM8e0Uw6vUKZtqAPYkDa9hueffbfGj9SpyCxjkrpBJPEW3niDt9cA8wra1FKlmCoj1aaihiZhQJEb7kQL8wDYOUzYU6ctpYwQxqqYM3UhgJsLMJ4kXIxGrGoI1/ENFSAWIMWH1g7zyb/w49odbo1TCVJY7aYsNySOQFvz+OFHNeH83WIH6TUDZ9LFYImG1AGZMQIAI2jE/R+iVcnU83MKhs601BnUWAmVAkQuq+w1SYGKgNkmd6xDVLKs1J1AyrgKqqGMKVgh4JH9Vjqp1Of/AG9RJIm1gDO+83n7sUa/XSpbUtwDGm4IJsCTYzP9NsD83mQQhsHJkgWEajE+5A3+WFJ/ZHEO/hjqRaQ7BmpxEyCys4aYPZhc7XHfDDk+pKkE6gHEvA1JHuIuJm5vbjHKB1gpXVksUkmbhiZDLYm0c7zfgYf+h9VSrSVh6lDE/wAQCPYk78ximi8ck+DbW6DRzVFtFWQRBAYssdtJJKnkEXBgjHHvE1ZvLpOrnUpbLVip3NKAjEW+KmBuPsY6tls6CAaN2J0KgG53OocDvztil1fodHOoKLIxVSxNWkqJqqkgBUMepFBeTpIubz8TiwyVOJ1s7UrPqZgSbEm38gN/ljpPh7KpTy6Kj6mksXT1UyzGDF/VAULxsdsQj8kqF6bUMxTrrrAdagKEw19JUnUGFpsBPxYJZjw1VyyiqtTy0Lwqk09MiAwDKdMwsQVltMzzis+qIhL2eaCGM6zPBQENyII2OJ+j5Q1KwTzRRQzK1CqTHCXluBCzEjENDqVOpE5g0heSVXSAu0euGO0qpO++N+hBanm5tKPnDSUYeYpcAVGKKFKMs+XBOnTMWDHflrBmJB4wzByrKozLJwDpGleYJVBY2+JCf2jfCinWqmZL0mrU6b20ErCt3UsDpS2x0wOWUDE/V81VdiaMVKOtXQsFJEAHQVa1nkHidrYW+s5/XU1kEVT8foUCdlI+m83kb47Yo2T9FlfDmbInQTN/jX/uxmKa9eqARFP/APGv8sZjpqjnWdVyodQS1O7fssxmDYbwB9N8Y2RLABqPpi1jJ7SLk874YAAu0/j/AExszm5AFxY8j+uPPsdIBlyFVpbSdz8Vu42twcStlq8BACFk8ydtrm337xgjma9QJ+jTU0xDEgQebA7dvbnG2R88j1he0Wg332BHyjGpikOm1yD9mxEAi4mb7fcD3xN/h1YhidIgyFUj1RfmADxuPmOCAy9YkagmkTsSD7cfv+mJBlagn1Ai8SWtMxMG8CO2xwUSiek1CpBIH+ojfewFr+5x4/RGJnXfYXNxO9huPnzgiaJ7/ibfhirmaKMPU6e3yNhu1z78+2NUYpUejMBAqCNrFhsNt73tvjVumMoBOYYH1E+ogAATIIYEQSfwxcNCmWAHq5jSCO+8Wnff5Y9DIZT1iL6hSFiPcDewv8vpjA/O9BSdTVqgEgksZAMRafSDebc42p9BpudQqB4MlgTEFQNIIPYCB9+LlArB9T1LkeplvG6gg9/smL7CYxulCwbSyyTYszbyNQhSA0ciCIHbDDHi+HKV3MmR8Qba15Py9xeMcw6/0Spl1CVHSpCyrAk6wSb7SDvMxsYJF8OninxTUoDyqSVDUdfSWBhSTpB0keoyD2+e2AviDJGpRUltdSv+lcyToLTFNZkgUwNEd9ffGaipk/oQ+mZfXWFvSBPz9sNdOujyGtIuY0kcReCPpzihk/D7KZF5WSGmJDDfsfcbTj2rWYqxKyVBLFwSURCCoBmGlrzHABB5l9Y+ECOoDygQRqHDMLmffcGcVCqCNbNPIAED63P4cYr53PNUa8wCWieTfsAPkABj2nReo4VVZmZoAAkkk2AG/Ix2S9nIlyuTatUWlSBdmaFG07wb2FhJJsL8DHR8z0VckadIsrqKYkiYFSTqAPEWPBhxgt4c/J8MhTp1K7otZ2OptS6Ka+TVOlWYglpiWEcAdyV6xlKLqioXqOHBDrV1LsS1kgBb7enZZNoxLLxcZnhLqjAU1IIp1PSAR/lvchQRujEEAGIJWImA05vNorEMh1BQbAEQZIgkgwY22Bwm5vqGZaEpJlmXmmWWNoPwy0+4AItvgE/iei1X/wBQcszU5Ui7oGJ9QmpqLmwljqvMbHBeFZI6BR8QUy5ADfDriPVvp4JUX41SZ2N8e1OshrBKlwYO114HPtq224MhSyf5R6YWQlFgkSqgr6AIGheIA4EHTFrQ8ZNqZCtTJVCAQV1hGDCQPWQrSDsBa4N8ZdJfAVXzbyxCjVY6fNZgdMTKBJUGT8LX7dgfjLL1qqLUo06jGmryia7q4AJAABY8xc7yN8PheAdLgACYEyAIIET8/ocermC/wk2G8SDvsBYm3fvh1CnBst0ivQQtmKLJ5iSQ/wAbKpMnSRKLJAA3ME++BvWVQ1AaRVAxAVBJCAWiSZ4mbzqJmZx0n8qGYZECElmqqoBZQCEVyzxAEdv9WObUekmu5t8ItvEnm3MYw+QVXUgQRB59/Y/yxa6D4hfKzDegsbRImIJjsYH3A406r0itTJnUw54wFrQLDjFJcIjTOhUfGzXam5UEQQIIjtDWP1xcp+Kw06qtQK1mASWccKbKqoNtCwI7yQUTwx0B81XWkkyfUYIkKLk3IBMTab/jiHNuVquqh0AZgFM6gAbapvtG4waF7nS8t4oZpWgvloJBcj1FZ2LH0otz8Nz3wO6p4uCZWvQFRoKadBFNlc+nQw1AsrAwZWLKvbCAa2qASYgTuY94w5+HOs5Olla1Gpl6tcVhDOBTRyAwK+qWKwQCAJAKiZxSwjB50SPz484OeDeq1qeaRqZbT/7om3lzDFuCBMj3iMUsz0MKj1JZVHwgwdzChiIv7wNtsXvDniAUAx0KdQ4AmRwT2xWfgnGMY/GOap09DlirVCSUi5ESWIPMwD3k4Sc0Q8xf3+nbDlm/BVfPUqebo1AWqICadUqukizaGNtOoEgNFiDJnCVmcm9GoUqq6Mp9Sncff34NwZBvjmlCn1lPynHB+7GYODqWX/Uf8MZh2YQ67T62xj9Evv8ApFJFxsFBkXF5xbp9XWJYQO4BaNt4Ft8AT1Ogw/SrUpoPhY0qlO8N8JRReARvOCeRz4YqtOnUZZEMaqrEGDpDVCx7XCyBHbEaIaFzmpgKRPAi/wBBM49ahVMgsy3Hw6R78gx8p7bYrJ0pHqF2pOGUQHLU/wDp06iRYH1R9cXqGWCaRTVVQW3YQJMwIgcXAHO2NENKH+E1yJFepYbenV/uG3eQo53xUbLNRYUz5lQ6bMNbw2/qBBdrwbmLjthkQmQNI0xchjIPyg2i84jqPTkhqgDXsWW3ue8WtjGKeWyCFQCJI4UxEj3uNue+K7eHKROqnFNm5YEsAAwESzKBv9kzJsbQTzNRFpMwU1FAvop6mZgfTABuZB37SbYjyVJBT82pGXOmXapoRoWQAzsAI5jSN/vQNvzBQPUmw+IHnnYSNj/ZjFfOZ6ilMB3WiS0KHY05YAtwNcQLwPtARtjyr4koFVZa1JtwdLOQR2nRpkxpvAM+2KtLr+WcqPMC1GJgFEUwWkCXQKEvE3JmLnGMTZanVYgwrSoZWp0zphiGsam3zMEztIta6v1XyIcq+mmpZiIAICsYJKzeF2PPOM/OanmDzFeAAA3qN7amDImk/K1wecBPyhMFyjSGcOyrKm4vqJ9TNqgATABuLgGQozErw5Uq5urV1VHestI1aasZDMYGgsfhBVidgAdOw3afDfhjMV6CsyaGIYkuNKhtbSBO7bDn3O5wA8AdIrDM0mCtTNYF2ciQKKxKi5ufSvq5YGLDHZ8uKY3WqLQDTBZQP9IM/VcOavDY86JeV8FU2Yo71QzCBELcQWjUp1mRsCDFwGF8AOveAKusU2K6eSI1fJRtJ+8dtp615RUSio/OxVv9SCJtyB/pOFPqOXelW1qWp06rjVp2VhTCiCyzuqkBtiSOQMRokdLTm2b8H0ldUZfLmSNYJYxwOAYnf7u2hyxyqtWoqrPSNhJMEwIOkgzB9ib8HHTzkFrkgk6KcPBUlahv6SR8MQDsZ1e2IOkeE6KFfJDISzkMjkVEYwXQuPU22oaviBmBhRSxxa8nM+n+GOodRIZmDBrS5tRXeNI+AEE+lBJsSOcdV8PZOl0/LIlSmpdFl2ogMSYuzbNe8SJi3EYMHoiH11zUq7A/pDBI2lV0ibbQoMSQTfHNfFXiFq9Y0KVNqNOSNBQKRBAlhb1AAzJNyL3w9DP48cbjaX/yheOU/N6gy7nUYHpBG+82nREgkciJ3GOXdK8Relab0sqdNw9Skh/3EDU4vsL46RlMrRSkJRfUOZJI7k2G3t222CX4m8II1QnLhKZgegGzdrGCsm0iVmJKyCXjOG5fTolGsUbJtTDcrqcm4PwCqqT/AKSSJJhuCeV6fmumVUqUCKtIqErooCvpkEuASdiSQSJgn0wSBU8K+Hkp06QzS5ikTWKVTUU06dJNQXWHIA1AsoAJMNxtDh0fwlUzIC1sw3lgkoabjzXUFlIbcaTJuZJvbkR1MvkIs3+UymsFdNgQdR5BgCUJPMzc+xvg3mustUp06qnSlSlqUemSSAblgxBhgdxsfopdP/JVmstmKtShUo1aAnRr+JxyGXTpDDbidxG2LmczfmZGq/CI2hpIusxAG1hEG2JyqZ0xmWM+wJ4sz65nSyUzopAgP6rklQQoEAiRwO3a4PoGXYVGlASTsXYGIjgRivl/Erg06dmFkiw0yRJA2vcyIkn72o+Hy4OYplmYksVHABIVUHcAAcTBuOF0FC9QyAIh0VQbAyY+UwP/ANTgR1vwJTPrVINu4m/cA7i0xzhi8PdUltPnesWNN3YN8tFUT/tdhhrqQ42xkL6cb6LTaj1JCKaqTqAVQyqVNN1Fo1cRcXO++Bud8H19depXDAAPUWoQR5rTr2iRIDEzEHD341yX5vXo5lIPlko0mBFQQskgiJJH+rALqvij84ovSb0wGE0/M0kgG20AQb37dzjonDlBDpZIEqC2kEEkxMAX2wYyb5UBUCV8w20KxXn7Ipk+3xDFOpRBVOSbi3aCd9xhhp5mnTGgnzA6r6R6dMqCRI+GDBDDexjjHTLnScei/wCJ+j1KTK/lvSp1RZWYNpYWKkgmD9qDBg7WwMytMgna1iOZ7jDp4hovWy5WnSq1SSGLqwZRp5KoB6vikkD4j9E6uSrTUVgx7iPbEJ1DINbZxMvk6RYlqjJKoGYEAzpJg2XSR89vcJuZzDu5ZiST/cfLByjlKdemsvpqAAAnTMAQFglZEARvERMWAzO9PNMxqV+JU7/QwcCQlGT7YzG/0P3YzCB0Grk6VNgXq1Q7AwRUqFm2kkKsgH3E3tiynWaVBdVNah3hP0tMNaZMEF5NrnvffHtHw7VJBRaKKTGlVjVawHqB9+Nzvgg3R3pyvliJBLFaaJcbA6QWjbc7G+JpRrk/E7l2NQMim4ohKfqBjUCCXIsPiMkyZi2DNLxgsBadBKcWUShVRF/hMmY3WO2BtPw+4YM9dtPYACZsRKwSItAxefpuXF2ZhO8eaNvmZMdvwnYpoZnfFVRhFNNNYlSC6sVPpjkHSLA7Em498EMj4q00VNRE8zTdkX0Fx7AAyTPpng7YpZfJ5VE1AqR3/RqL7AE/LmSTfEi08spBUpEH0xSIY2En06pBjbc7zgNCal16lWK6Vyj9/SQTF2ZC17WsT7zG1mh1LLKUVaFBdfwllpqYMR8S6mJ/Zm0TGxH5nxBTXR5SK9/VppSIsY+JQPmJiPri30rN0HY1BRpByCS7aBUnb7JJUfNgY4thMw/TISW0XIEkSuoiAAAdr7Tex73qVusuhOqg8xuGW1pEhnBA91B7RIvXXrjhlUjTLSGLShlTMagxiAxAtsthgtFKoNB01TAYK2m28EiLAmbHt88IAletMVHqUkk/5YhRMgEyzFh7AA98Beu9TD06lE1db1EAogENBYN5mk6RDwQBIsAWExBaeo5QLScsBTYXnTTMRcC7RtAuRNhYxhI6h0ivXmnSIFO01PKANQ+oiINyY+zaZ3gRJSYXyHUUqVnpKGBFMe0adGqO0G84aOmJUW6eXU7hoSp/vWzH3IJ98JHSOgGhmadZlfWvpMuzKVKQZ1OdIiRsYMdjiXrPXMqjCKdUiCzSwTQotYiSxLEKq8ki+MmX5OuZLMhlAYFT+q2/04PzGNM30ykyspVQHnUI+KRfbn3F8KPhOhWejrZny6EnSjVxVYGSDqWomlTIPpmRB2OGmhVYStR6TrFyAVYfMEkfiMdEzk1BSy2RbLvTGsvTcIqsZGr9IzAkbatLLPuCbTAreKupVKP6WjpldJeZuqsZIAIh1Yb/AKpIvMYq/lSzD0XytVGKq7+UxWLsxUoxBsSAHvI2O4MY0z9SaavqWpAbUwUDzA+kyQC0QB/C22IZ0Q5ZTrVKtQSsQULj1BDNwSrA91BBHqtbAjrXTcrWYEiqzxE0qbEsCIjYi3EWHEDFzwC9OrkKGkbIVBIJsrMBc7mB984IZzommTTUGZ1STMdlIiD772GEKIPVfBVZQWR/NUidDQlRf2Y+ExPBJJOELrK1gxQoxZb+W2pXUGBImCBJAIKlTbnHV6/U3oHycwf0ZH6GrBlgN0ccVFAna4B+eE7xZ4sWkiZZxqvrUhpIgnToAOxJBBaxF4kSCh8YweJ6n54lLKhQ8IjvTM6JJga2GwEMQvMCbWLH0NGFPS6i0ogB2FP0he2qAI7QL4570XxClNSzyD8ZI7xYfcAB8sH+meLxWT9GPWbhCeSQBMG8gqbXk+2OKzuVPd8D0SU/6P8ATqDTxETO/G+0n+xjjXWfD2by9LNJRzP/AKdan+Q1MFoJU6SxB3BB5kR3Ix0LLeIRodnYBtR9AgxHc/rGLgWk7DCbn/EAfz1QLpaoDJ3LJpBN7GWU773OO15w8CxeOTWQjdR8P09GsrTXUYDeoEmYPphgDM3Nt+2Gbwt4uFCmtKq06NQg7vqYkXi8SfnGJ8vl5Id8zQGo2BLlrH0kokkyACLbXjA3rGRLfCtHMA/qVHUiCY1LVpoQd+Sfe2J7BThZznU6GbqMwarSdQBpLgGAAQygAF9iTczGwEYO0PFQFNEcjzYjTJglbMQQCSJuD2Ixz6nQek1lrqPtAsjoRuAfUDA3mQR3xHmamks1bWo0CFAVZvGnUXdoAg6B+GGUd/Y8UeoVMzrosEKNMtIGlZ7sQO0Tefw51numGnrpuFQo2k6gqsxnjuIvIFxBvIxnWOvMiUxS00w3rVkZg0LKgkTMbkBpNvlhrymUfqHS/P1n85o6gpFvNRTdGt2Mg8GRs1qWMIeQlDJM6FVBiY+3ePoANxeODzjWpSzAMkuLASL2Fh7x8sEaVcGmYdQdS3JPIb2JnbGtPq6rIZhPcQd/6e+KybJxK9KrmDvO0Egbgd4kn698b0lZ3GtRYGCwO0QNxt7weMFVqKIMh5GoAEmTEGOABO31ti0uYFRWkEaRIO5IE3C7N2j32xBcF9qKTDSk92WNzO1oxpV6JUIJVXI/WCkj5zER7kjB3p/UjS1rKuTMmqgBU7ggsJseOZwf6N12pRX0qKtQr8evZS0wykSLEgXj54vFL7ZLv0jmf5i/cfev88eY6yet5Y3bp9Isbk6tzzuuMxue/wCE1+gV/wDVldahNRwFMHTob0H9TUwQg8/Cfpif8+80BVXVAgOVIEGAYNgLCJExv7Gll+nAEvTNNWglidTk/L1AAcAQdwIx7T84NraGSRCKWZmHJJmAfmYEb8nnadYEaCMdUm+zBGeewkwokX7CCNr4w5g0B6aoTWR6AxczYQTffkDt7TiOhm6Tk3MD1aAdREWvontyCAYv2lNedkM2Drd9PaQCALRO/aZweBI6WTuPLXStydwSbyQwb9oGQFnvFsWBlqoIBLBTddIQA/q7qxkbySZ7Yx9YSfQ6hxpU1KZIJJGmN/aLm/OysC5GlSXVWhniSqn0JzG8szCLCLTeILaNhRXq5xaoIQsQp0nyxpKtFmMBd5NgB7xi3T6NqYAs4ixZ3cxfUBEweTcwPbceZ7xuiR6QCCRKwCq9gBAAm8KADze+POneKDmXgF2dbhVgBQPtXsBA3O3zww1Gl8rk0ADeU9QLE/GwAuTBJKifkOO2Nem+IqKkICqhohgAA3F4if8AmkxfAihlQrF6uipBB2YpTAYwT5lqhJgSZgkmd5L5DJiojtXRmUnT640uII3sQPsxb4iNpGJ2GBHL1WqrupJNlBPE6QTvsATG/GIaPhyprqFA+pj6mDEgCIkB2tA4W9z7YuZfqUAinoAHAIHAi3Novvtjyt1UldLpvsyNB/eD9Ri+GhLkvC4eWaqV3HpPqAO0k3BH1+uIKXgbIrU8x/PrMIjXU5EwRpgyNTQZtqPtEdLqDq3qZyDsWQz9WCyRtdoNzgbm+uaCZcQOQdDC/ZjH44eGSY95bKUdJNBadNiST6RJYmSW5JJ3O+AudzNTUEaUYXVPMZQ8bmm/wm26sPrhefxoF0gmm629QCht7yAYkz8QP0vil1PxtTYaVhjvpYz9QIHq/aWD74HkZYwl/Ke7DpbssqwdCF30lW1Fl302kWJBBNu/Il8a1gykSCuxGmBJk+llKkTxtYRGGnxh4rqVss1HUG1kW5AU3LHk/Zve5wgeSeVn5f1w1MG54Oy+APEGfzOVK5WpQZkLF2qQaiaiYARZsYJBIMkntGDwyHVHpt5mb9UTppoqkDiSZIG9wMch/J74jbJ9QpOFOlyKVQTAKOQNwdwYYfL3x13xF4rp0NeYpVAhdQsn1aiogFVJGkgfP3G2AvB0UOq0c5lFKuxrUiQfLqsW0wbMkEOhEzAI22nHK89mW89ncGSTbtewHsNow29UyDZhi7LndTGTUqI0fVmIA/cMK/VcuVZqbGWEfwvsOOY5+eMjr+dRJr+DF4U6llarhcy5RQrGTEbLAM7iZt7YrVfEdChXYZUOaRidY+PcMANwpBi/4YW6HTajXCmO8YN5fpYqUnAT9Iokz8rx9AfrHfEvHFHP5sslC7kPElWqRSpkIbzUafhFln3+GT7SecHOnUoRQBHDyBYj4oud97/QnCqlWjKsGCgH1A24iDH2TPE4tVuquZpobMANU2F+COSoi3vi4vojZ+WMXT6lagqKgEGFMs/ytYySBtPA2wT/AMUDXkEqBpMmTGwkjf5mb7bwt5nM5inBQuQBNpJXuHkEEm54398bp1fOFfSoQETqsZG8gKBqvGwxzeJkw3UDg6j5YAB1QWawHFgOZiO2Oc9ez5qVXkyASFA2GOjdMqh8pWSpVSlmHIhhADU1Nl9MNc7mNrHvhV6n0Iu7B0yiMYPmUq0yfVsmo7yAZE+mfn1wiOeTbYAzHTmqsnwqdCyalVdwoi7ERPCbgDHZPAGUqUMpl6RbS5IZgPsqzM2/60HUfYRhG6T0emhpoz+cqEsFamAhY8kCS0Rs1r3tILllupaJRLs4vUgGFmSASebSedIHfGeSCMT/AB/0dMtmdSAeTXDVaY/VliGS/AO3sQLRcXkOlU6lOVpAtzJAm/A4HHYxxi7+UHNMXoaFYhNTTEjU5A321EIpIjfClS6tUU7kH33t88W/2RlwZMt0pTYIaZC3JKlbE3YXjYeoYuU8y1Mw66QBYXae92C+1jJwCy/Xjzed5O/zjcextgrW8UlwAS1oiGAMqIF4JMyd5FzYCRifjY7QK0qqfYSoIabhYMkT/wAv47/PHlXNPFkUN9ktpMd72b7sB8z1mo8BdTA7+tSxHGqwmLXAA3+QKdN62wBWpTGnSNDMBO9wRMEEbGRHviNMvRWyKLdaM/8A9ih9Vv8AXGYKHqy/8SkPmGn6++Mxfx5E7olpmoDpBRRJu9vawnUbDYk8fS6tENZqtRu4UCmBHuAD3k7+/ONXcLZqnqkAICpdjE2IgKNjqvxOnFjJ9Q9UL5fmG8C8RNnZpiQIiO8AWOOUOhFrpowVFCtxpixMCXZtVt7gE7wDxTyGVdj+mqrUSYAYqaYM3gqJ3EQSLYKOaRqVFdwzWUUyDHwyQIaNJvz3meRXivqL00XR6aZsSn2doFrXEfZ4EA40ChR6VNUcK1NXiKahivqu1+bgHf3wndR8V1CCpkQSTPc8mOf4QOMUunvVquNJcKJ2JAFiOd23O33YJU/CEmTsTadTEg9iEidzacMgUF9EyVTO11pJIBMs5HpRRdmPeBxyYGOqdM6VRyyhKVJ4MrP26hIEs0gc/IAAQBMnbwL4S0BqmloA0kK4WT8QMxf5X3vsMFOoZisKTEZMqhFnFVC25IZiYZRMcGPuwPorgo9e8VAUWpU5+FgWBIYOHVkZQAdek6gNzp1WX4iFy/irNVqdSmpZ/NqCo5DMNLXMal+yQswCIgDkjFbxPNMTVu+oNK7G5mJ4kxFo35Bxt0rrDOYSAT7QF351bbWt8Pe+FLgN9CvhnPVlrvSrMq+YNSqrAMzAkllF5BU3IEejBjOKysNFd0Z5Ch0AUxHfm533jnHPKvTq9Oqaqi9NtYbf1C8kk3JIO5OC3U/EtJwHqeYzMP8ALAHpPKy1gAfmY74zXopZew5mvFFej6GqZeqRuI+H5tq0qfa/ywMzfi5FEsNZjlhE/S0YW0oVa2yhFie7Gfcj90DEy+FGJliT88aezbeiDNdaFQlvLQdv/O5+/FOpnmbZi0GRE+nm39MFk8MiYI/pgjkfDEcf39cbhLoN6VRNXsWvbn69t8X8p0nUDNPQV7y07e/9zhgyPTfLFgQe4AE9rxf+GLDu25CngaiRJJ9gSSb8f0GxSFTOdJ0sXG8gqATNhvPBnBzw9Sy2WTzGE1yCKYZfMAbfUqGC3tqYDk42zLJ6g50ke8gyJiRz7EDjC/W6NUA8xCXDWsxQiTAW4243vgp2wnUx06VRpsGzOadq1UMFUuwbS7MAAm4LCZLgaVg6BI1YeOv9Nymbyq06lNdIZQHmXF7w/wAQLRc88443k+r1lISp5iBfhBRmA0mfSQrTcbyZw0ZzrWYqI1OnSr6gbagdMhgZ1XERhbZsscbaE/8A+NsqoOmtWVZ21qb/AO3FR/ycUZJStmAY31rb/pj8MDRkOpPH+Wg7lnN/f0xiRPCmfqQPzq5tCqxH1JMY5fsXfxr6/hey/wCTjKFf0jao3sBPzIxbreEsiiqtOhRnfe/sQS4O44I2OIKHT87l10mtSYzuyuD2tE9xxgeOp1qNRmrKjo5DNUS4t6bqwnQIF7jmZOKxTy5SMs8MFUqS5no5RmBAUOB6UL7bGC0m8RAMDHv+DsUAV2UBY06ZAERyQRYWud8C+o9UqU6+rz1Wm1l0pTE2+FjF/Y7R7zgrk+vMVYNTpVCt7H0tPBMkE78DF6NHnf5sWxZ8QeHW3UsxEX1Ttz7HvGF9qOaQxpLR3sfr/wCMdLyviBatWmhp0qY2J1bSD8Wo/DMbXwZfLUyTpSnO5YAg7QJlfbdTFvpjdXkVMvByWl1Wot2puvyXc/cZt3xafq9ZqZFKmZt8W9v+YXg7cbWx0upkQBFRNHuRMTYSQIUkfrET87Y0fw1TJiGMgEaSAICzIBtcH2/HGpoceXI1VYkNUpOZLF29L3/WjTM2M843fp9V5FRA25DLoMwPa/1B+mOrnw3TKsiecWIMAcQCRDbFoAPvEE4GVfCKqZR1TVYk/GJAgSGguDxEfdBrc2pyfM9HenBaAG2M79/nGLK5dNHpDav1p3IEmxt91/njo9b8mNCrUYvW0k39Kqkmbmb2k7RxvbE//wBE5LLSzJXq6byGWBIsDpZTeRG31IxXyKE6nKBrNyj+0Aj+GNkztThn9lMwOLX/AIfdjtVLo2WC/wCWX5kxPO7FQTPuCe576v0OhpEU6bKRJ+vM6e3y+uJ+UrQ48vWoAlb8/wBzjMdVPSsn/wDbD6bfuxmN8ptANkah1anmkmwKkBVFmuTJLExc89t8WRm6ZqLl1KCmU9TektUtsJWFgSRsf3YGVM8lIA6vMYyKaAqYAG8EGwiAeS0SBOB2XoV6jeuoqAHUADqKzaTFifw3tewIY69lWEqalMaraqhOoSukmYC6oIIUAx+tgTmc15g0ltSodIgP6whhYhYUTeOLDBFejEks1asxYBZLTIiwEHbmBA+ePVyaAKPKVkESrPoBi5+FQGvx79iMbZGgPeuywqhUA3Ori02USB7Ej3xs/ijMSspVkAjUDp1fqwGEAHawkD3kmWjTqiozUwlFAZIEPUj3BJC+5kbjvi9W6tl0+IvJgErub8SfSDtcg9jGARp6H4hNFQG9Y9JJJYj4YN5uSZ9XMje2Gyl1wMoYRDAkdrSCJm5t+Ixxql4lNPYO1O+lkBbQo4k/EBMbCI2gY2zPUl0yVKi14ZflZhAntA+WDqNxl/8AKTSDaWpjc3WbKY3Ht7cQI9lzpdZqFJ7LrPwtuT2EQY2N/wCWNTmzWqQJKg29jHH984aOl5AaW9MAG5YOFm27bbiAO9sVYgnQXmKtbMHSzEJGoKgngC+g7xxPJ2sMZT6XUmWQvNxLBdtpv6RvYHkfPDO+RPo+GAYJgLqmPeGuY5N4x5SdWazoyh9PpWb2Jm9hsZuOIxDyK1B2SqgWanpgamGn0yLQCR62NwNN9+0CwcxDCUqKvLeqTY2ABMXi59t74IU8qNZA1E8TGk9wIAO4+uCh6Sw9YgGBfTO5GzGQLcIJvc7YmsYACfQGLeWp3DowbiSBE+XxJC3m4tNmlk6hAVZLRMemWEmdRC+ie3bgxhg6b0tktsWNiRLEfNpIEkz/AAxcqoaZCklpBcAJC7QVgoGHxLNzNthOMqwbSFBcjWayso4MawF2mOWPEgqJN42x7V6RUZgD5ahRGqGBM2uuqATMDvPGLnUOtoAwfuNPkks4SQB5kQVJeATJuRvgj0nLZdKLPUcgVmMq5nS7AAJ6QDeY32HBJxumqFyt0qoBpog6/stuF4jQw1MxIiG2E3EE4t5fw/WZy9evTVVglF+AKImSCZ2B3Hz2wwZTpFClUApIoDQzsVa5IA0+u5e5MLMBeIIIdOhVUzTCk+X06iY9fmAkz8DEEgtOxIMbTIxQUMdMymXcQpFQEzvqME7qVvE3vO5vtgqcjc6VtfUReDvGmZnb39sLWR8OZzLoDQamj6vXFJFUpEjSGJm9oMAwLi+Gilm2YlS2oqBIB0QCPtFgISdtI3kSYMAUr1Mg0kIyiRPwkkAGODPOwj574xumsrCGvwQAJPIIJ9ogR9YnFt6rAKbHVIkj1QbwJ44IvMA94odX6x+bUjU9MIAoAiWmAAI42OkHcC8b6DSzmOkTBZmHAhRKiB2BuZicJ3iLw4hqQzvDQCPJaIYWJcegDeTAIjnBrIflBy9cAawmoGdSsJM7QQbbzOLiZmnWGmPPDekhQoBWJOskxBIJMBQIv3xej8pE7IR6X5L1DBqNY6luNayswbaTaPu57Yiz/TKtP01cpUKmSGp6ipE7lLb+wPbDxQ6hlaxelRdQ9Nipppq1UypImxWV5kW4mYAj6d06vQdganmI5lAbQbsZ0yuojUCQfVcQIttnj5JyWLElunB6c06WoC/+XU1CDBGktuJGwBjYGDBXJeE6ynVTqGkCPipg1B6jcQWJAsJPy5w5PlFbQ7QGI9IOlTY76oLHcbGNuZxio0RpAg+mRFp2EbGNubCQNjnlSUtSPL5SnoVGuVUAkj4xe+5mdMmwBkEY3JuxCrAkE6hBvP2fSBc7nk/WvUzzstnKTdWHHKypFifu57HG9fMMiBg6spAn1QfVbabnePmPrNLTpDmGQmGKEk2DaWm249Mz27WvwYU6UgYkmS51aohPTAjWByGJ9RPPaBmWp1DWIDeU8AEFQo0zMAqCDJ3MSNPsBjKdOpSZg7hiYsOJ2I9AVr8XO8iMal+AZmOm1FcsrpTEwf0X2C1hK7iBHcW4uSFJUpiGWSV4BIIYxYxB3juJvuJtVK4Epr3vo2mZmOALyQBIEGcUcpkgir5eqAbMSzb3GkyxY3AkkzxxIZOlp82FJgAT+sZn08W/n8sVa706ikIyqe6iw7gjV+EgjGNTckAtJN5JEEniYtx2HbGlTLKATvFjcEfgN7jjnAyjwUafcn3kCfpFsZgetanHP3H+eMxIkWU8LZemKiqguyqSQGYiOSwJv93aMWavRUSl5algpZf1bX3Hptj3GY9D8nJFGp4eUgfpKupiFLSskSR+rBgWEiwxIvQEYsC1SAs2IE/HudN9sZjMDFHo8K0QxUlyBESRYnnaJtgNk/CVFqvqaoQoZoJX1X5OmY9pvzOMxmMjMtUuhqaka6gUEekaQCN4jTYWiBGLfXvBtFwnqqKGNwuiDI3gob2GMxmGE3hb6d4SoKhCyIIvCTx+z+7G9Pw/SNSnOowCRtA2G0RAFvqe+MxmJ+yzZOlU9VJAoAaTsNw7RxB25Bxbp9LD1ru4VWChQRpv9qCD6r74zGY0Mwz/AIaqLruzG8tBiJsLWmPnffaNSShqkX8tfSCBAOkEmABcn+kY9xmNOAWKKanUEk8dpinN4jn7uMBeomTG2piCRvAZv5ATvA+c+4zCkoDLGR6RTVSRuQdVlGq9RoaAJF/7vglkskqqNJK2HwwBcdgI+u+/czmMwpUkpUCHCOyqW7lQbAaovxPGL+WQKVjs7bne29/VvN5vjzGYEulMhbJAMSWZuBqMhJmdPvBi87e5mLPKPKLEaiEkEkmIuAL2Fo7++MxmBpGXkL5OmCq+5v72wrdd6ar0CGLGTJJgkjQp0mRBHqO9774zGYZ0l+GIL+FKQrWeqB2BWNh+zg50LwvTR6NYPVLNUrU2krDIaCiCAo/Xbb+Ax5jMdjmvBV6n0ClTqpVE6iVB2GwEepQHHazCecP/AOYyyep51723UOdojgTa+PcZjnkTDWtS0wQTMP24VY44/iTviVlgLcm03vBiZE7HHmMxMVLTmJHlaALIJMaY3ixUNFuJ/jvJxCaWjU9yyrIJ7yWBt2I/Ei4tjMZghvr/AHsq5TL6nqszM0stiFAEalgQogekH54m6j0hHKq7OywGCsQwUhhBXUDH0x5jMMRaf6lGr01SC0tLsC20NqUEyIjiMWTkEIAIB33C2mDG2w1ER2xmMxskgx8I8zNCywxAkGIW5mLyt7Yw9OAqSrOshTpBGlZUEwCDFzjzGYEuHX7Jj0xTeWvfcfyxmMxmCHM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078" name="AutoShape 6" descr="data:image/jpeg;base64,/9j/4AAQSkZJRgABAQAAAQABAAD/2wCEAAkGBhMSERUUExQTFBUWGBwYGBgYFxgdGhcZGRcZGRocGx8bGyYgGhojHRgaIDIgIycpLSwsGh4xODArNScrLCkBCQoKDgwOGg8PGiwkHyQpLCwsLCwsKSwsLCwsLCwsLCwsKSwsLCwsLCwsLCwsLCwsLCksLCwsLCwsLCksKSwsLP/AABEIAKQBMgMBIgACEQEDEQH/xAAbAAACAgMBAAAAAAAAAAAAAAAFBgMEAAIHAf/EAEYQAAIBAgUCBAMDCgQFAwQDAAECEQMhAAQSMUEFUQYTImEycYFCkaEHFCNSYrHB0eHwFTOCklNyotLxJEPiFlSTshc0RP/EABgBAQEBAQEAAAAAAAAAAAAAAAECAAME/8QAIhEAAwADAAICAwEBAAAAAAAAAAERAhIhMVETQQMiofBx/9oADAMBAAIRAxEAPwCFKZNtJI5EEj90Y8FCIhQIYWCCb2No95+mMo5cbgj3G37v7tiyS0bf7YMfjP4YkCFcypsCvyBWZ9ogjtiTVDAdwSLv7ftRz2xsXJInVa9wf7mMWsvU12WT/pYTx9pQD8vnjGIZ1GDP0P8AOe/7sWEpjtttf68if/GIa1ZQQvpEWjT8vaP4XxuxA3gccL+Ij3tgE9FEKPiMXMaZ5J7j5Y3SnIjY222tB74yihYEgEgGPiYgyoPJMiDuMbilpuQ0fw+cfzwAYqgRJE37/wAsa+SASRzF/cAC8x87e9u9irl+fUI+R7dx7Y1GWO0kxG4H8IxRjaW0HSxNrDUfmPkMRtUf4SCdXGmQfnaI2uRyMWKdNlAvIH7N/wAGj8MTVFPzibEW47T27YIalMESSUWRYfo4BED9UR/4x4akyd7jk9j2IA2xNVYlWClZuBJaxgbjTtBFsTtmW7QJt6vn7e2CGoP1EfCxBN9xvAH2gew2xYytLUquZmA1ogErB4kiGYb84lr5nS4DGC3wrrUMYA2V2BP0nfHuXynmvT0qDD6nkJq0BWDGZNxIO42iRjGEur4qzIz5oOaSLq0hSo9INMMsuoljfbubi8DpCeHqrUkanXoaoWQynSYFxqViRfY7DkHbHE6ObfMZxTUGkLUZyyq0EAzqMao2UWsLRGOoZLrlgpak0bQw9iPSSGn5Axv7DpxEhTMZerTvUTTPKvqWOIbSJt7A+2ImrGbDjuPxmMTZPq5qDQ4PllWswMlhDIQTEQZ5vOKrVl1ABuJiVn5mQSdvxxLFGEC3pHewFjH755GIqiLEhSIP2Q42t9m8W2GJErKCBI/3CbR7Xx7Uf9UgydiJtBMWI+/ElUhNUTuRe927+/z3xqVEzqJBv9m+3tj0BpAt9xEficWEkWtc/rH+K+2NGHDQ0rW399uO2IWpET8JvyT7DbSe04nrUo2Aj2K+3HGPEgbz7XMGNgIPtzjGK6ZcRdVHFtN532jEQpAGdJ5jcwOYIJIFgSPYdsEFpAjci/y/eL4q1KqrfUoi8GL25uI+mNBpGWGkSzAjeVIuf+ddsbuQPVsLTcRvvP1xiuQNwTYfiBwcSrW32/GdvlhAhFX3JB9/7GK3lGDKg3P4kmLgRxzi4QpOyg8ErNybDYE+8e98T0Og5alT1VqlN2JDvVzNNPLUxHoRqmimgmABJ9ycYQYUsIDDveI33EwR9+PTRHJYfMf/AB+WCOYz2ULBEVXZpYMKQSFAnVNHSQDIgwfiHfEvTOn0a/8A/o8o3Gh/LLkgX0iQxAEEkiffeEACTcCRvEkXI24IgzHf5YjFcVWgCAsy0AhiCR6bXiN7rPBIwH63ma9LPNlGenoJkvEEo4AAW5g20A9yf2cG/KAAAC2tIGwFoFvpGM1BTI6lAKx0r6dhDG8CJOrkx7nme1UUQosXEcbgD8SdsWzTCkCCebG33Fh37YrAAif0p787T2J5wGp7rH6x/wBp/ljMbfmo71P+n/sxmMakdHLm8MDzcEAccTO378TLQY7aD/qb/swJbqsEAMDMzYTtP7pxLT6gd5BvMx7R/f1xtkbVhNKTqDZIE7ObyZ/4e/G+MLGD6Qfk33bgRf8AdirS6oskMR3+e+w+n443oZsGysBA+0hJj/cuNsjRhLLVpMFWUkwPUpHPYmB74laq0jSHETeV7cQ/cDjA/L5gkTqU34WNiRB9Znb8cSPnoiYJkDY8kD9c95xtkGrLy5xgPtmP2S0Hfib48p5jcwQTNzSa4PuUsL/vxVGYb9n6A+/uceirq1CEEAi5bci32II+uBtDGXUJBAgkSJhPe52vtxifzEIJPynS6wfewO+KD5zSuoqIH7X43UfP78W6eaMyCsR+t7m49ONUEZIK4OpDeZEXkjY739t8SJXViCWXn7VtjveOPwxFUrFlZT2jeRcHiMbtmyLkOfqoJk+7CcNRozZKlNjKspmLBwZItYTjRupLT01YJgggC4EqbkCC2kSYncDtiNiCS2m5I/VLbC/xW+h4GIqlORIWDchv0YuEbTMGTc7HucGyFIt57rNVlDl6ToTIZqYqUz/1KVb2mcWqGTfO0HautOnTClRUBcBo/YKiwNwdbAxA5xzQ9eZCbvRc/E1H4X93pMYP0PyjBLxP4latkqQpVmKekClTDq0BfUXjdZ4M3ODY6vGgfOZXMUIqUMwuY0MVNQIA6xv5isupQe8lTNjitW8YV6RQ1qaOCSdVwRwSBJWL8DBzw317ptEBa+UTXtqK+pe5uAwPuIxe694KynUSn5lmPKfSxFOqGZSAASQ9ygFhcEdsapst/heraQS6N1d3ZWU2eCDJ9vVY2/uZGCYD8R/uaPwWYxzLoVfOdOrLTrEhQCfLqMdBBWQVZWkTIiJmTbeOn5fMoUVgrAkKT/mmJj7/AJ9sWzzTpKoLN6gt/eR+KD+++NjllgSFPt6e1zfjEBztP1RqlRP25M7W3P1GPKmYUGSW5gXvsSIIuLD+GJqNGeoIiVg7D4TFu44i04sCnYbH5MP3Bt8RmmCJVid4PpPztpvj0qouKm08oQbCf3e2FGNfKNgZ+89+flYYgWnImSB+1A72gqDPtiZjPq1AiOw5g7g72xJB4/j3tjGpXpqBJm399iINse31GIvA54k2v7m0YsGlDQRM/P39tsefmY/ZuZuotYAx92ECDyBqMCP9MW+nvjR6RkyQAZImT39sW8vkapmEtJ9U2vfcgRiPrFA0qZqq6OE+MAg+kTqi4ViB7yCZuQATgkeUyhqGyFgogyQACJKgWuTAvsBPJGA+cpguwrJSIEGQFEGPVJA9UH753thVfxXmHeoctVNJ1v5bMCjgAAoq3UxvczdjNzAt/wApFYyHoUiwO41j1d4JNwdoiMMEdaeSApl8uKlHUTsFIMEgSLqOTBvc8nCv1XrtdKlNqqj9DUWorLTKu0GIMtEEEg/1wIqdWzby7VXWeAYA+Z3+84YfDuVLmmKrsz6TVN2K/GBTBloMwzW4j3xl0WmvIXo68xWObq0GpvoRE827winU0R6CWJjYxOCLob7f+O9vftixUqMCOD8jeb2k774ypqYQRtG87j74vzgJ8FAyBOmI9/6Dk848prYiywYj+UT+O04ma4JtsSfu+V7848ep/wAvcWvPOw3wwxJo/ZX/AHNj3GJnYA9K7fqt/wB2MwdHgsUOk5sC4O0fEnbm8Y3p9HzliUEgbny7GPxvhlVDG833gGf6b4s0UPYE9v7vjgd4LP8AhOZtKgntNMr35tjyj0vMoTFIMSbiEMe4BMD5DthpL95H/jEiGRZp9x27RtgphZbI5gKV8seoyYRQbi9xtjyl0PMf8MtJm5kyLyJMjYfdhnKsOZvvAxYpVSBdgfun+mDYYLgo5kEDyB72/wDliU5Wub+QJgSNRgmO2s+/4YYNU41Rj3J72/rjU0Af5jmGSDQpiZBIMG4ibuRb5Yny3SKogeWkQBPmMTM7/u9rnBc1WBvJ/DHvn9j+6w+Z5wU0IqPS2BBlI+0NTQbAbxI24gX5xMemMwulPcQBVfi//DM3xsmYMXJ+o/jONi5F9/r7f33xWwQE9SqGjbymM7EMxG3tT/jOK1PN1NIPkPHMMLc39Fj88MlAveNQMd7fu2+eNhXbuD3AM+/bBQhybxV0Yur1qSMip/mKCGAFvUIAK+4254Mpy5xxZCdJvedyNxyJGOs+LfEj+f5CVSiopetp06ioAYrO4kMotHxH68yzlVSxKgqv2LCPkex4jjHXFOEPIGZks07k84cPAuZXQyFmpsxmvVvqTLqVJCX3djp+YT3OF+nR1exkz+/9xGCOXTb0gR952O17WFtsLZ0/Fm8cqPfitlzlPL13QK6kkrADNl6pYUSTcqR5QtNvM+eD1WuioHCsxIEIrLIAWx9UyLRb8eELO51/Iqlj/mX51ErJUdgAWEDiB9Xv8nrpRy60WMsYkhRPtMk2X37mAJwK5D+XVu4lSp1KDJp1hI4KRAn22v3xCOsU/MEGqCQBGlJF54q33PHGGzMZl1aAZj5iQRYxY8ziJc0r76CQJKlQSBa59jMT3MY5Vkz0L46pTkEmsLE3Vfb9vt+7GlTxFREMXq3Ej0CIkX+P+/uwx1KSOfVSRvcoDH1/hiD/AAjL2P5vl77+hb/fh2JeL+gB/i9MvcsbWinMX5vbG1LqNHUw1ARAvSI2HEAzxaLRhgbpOXBB8pEPB0kT914tilmej0w9MrQolL6jqIjsQC37h9cbYlplNM5TMgVEjcWYTYfsiL43bNhKgGosx1TTXzWqFoVlCgS2rTJKaDEqWKWJl6gWpL/6ekqVSD6iNQpqDeoVYxPad7EBojA7w5Ry+XzFRS1Sqa0TVdxrctdlsACIhrm87SGOOifs0QwdL6bWq1SajCg0fCzK9YLEgBNb+UvsHG0xjzr3h9HV6a5inVLAA0apRWaDIK1KZ8ym3axHcG+PamWpUGKU6VNBpLsIHrllEEESwuLnf64lziLpACh6bf8AtOw0zyELCFYdpQ7ROKsK1OMeJPCpyT6xralqiWA10n3CVCtri6utmE7EEAblOmVMywKGmsEBmdgACzQO5ud4G98dN8QUqQ+PzQhHlVEcElqbMIv+vRc6xPDEhmA9Kf0jJCjmijhFKVPJ7SNYYN2IPpYG8envitqiGoy3U6XSytBqtSsGrAHy9DgqHsUgFYYyJ9QiJtMHAvw/16u+YLedSUtBbWdAqaYQL6FMwDIUL7xgn+UarTQUqdMDWxLm+yCVA9pM2/ZwM8EqfMqHVWRQoLPTqaBuSAxCMxvBAETBkxhxcxouPLp0Sm0bss7mCpEm5j1TE3k4yrUYnf5WPf8A5r2+XGBWX6RSJksGBuNgdu4MG3sMS/4VTF4Iv9B224nHH5B0TLlwsT84B2+U4g8yQRIIO82EbEfdijX6YuoKSBIEO0KhJOmJLQCLEzwZE3xJQ8MUVJFatlw2wQGq87zNkn/ST88Vsw1RaDn9j/cMZiQdbyq+n/0Nrf5Pa3NMn8TjMNY6ENHrNPhXTj1Dae8Egbf1xrmaquIYBhuJ2BuQQbjbnALMZ4lTpmnqjkKTcCDvq323ue+PcvUYEBkUJvqJC643AFtZ+piLRseZ0C+XzICFg8gWPxEC4EAk2In23xcPUCBpVQ5761WDuJki1/uwuZqi3xtrC6vsSzCw3AgxAUbEd++I0lyATNzOkMIntpH99+caBRpo+IaSiHcKQYIlmI7zbb54J5fq1P7ToLTOoKI7zqjfbjCUlpClhwSJtFzybjfcfz2pVawdmqCrVsdIHw95K6hcrAm5He84nUaP352m4NjfcX9wfuxqmbQiQwN9wbfLCTTytcruEsDtJF7ESCLyZBB/lPk6bg/bqkbsRfkkFtIgG1oHsMbU1Gl6s31Rxvx9fnxj1HB+0Dzf+FsL9RKgNw6wJI0NExsTplnIg6RJ743OWqCmXcmmsSZQyJj7O/afr7SajRi80CSVki239Y3xF+eQPUBHe2+A2W6C0llfUSIDEwYFzETsY/pj00GUw1ZGYQCOxJgCSGb5QLzHYY2pqgzTzwDTIBnSNvwv7fhiKp192rPTVCyiF1Frs9pULEQNie89pIetRB1MpQsig6h2Y2GqN4W8jjjATrXWWpSENwSPY9/mJ+++FIGwN1zJtTzdVnc1DUZmsCoIJneZ3AFjxMbYX2y2twANjLXJ5lV9zA33sTi1nesvUdBaZuRzOwPHP0/fdyeXpqPUTqJ1RtqPb5QIj+eOlaOWtZSZ/LO8Ei87wBA+XzxZyNcEAg7x8/u/vfArqVdST8Ib21bGNr7fODfEGXqsold9/pMD8T+OK1pOzXgPdR6hLKm4XgdwePqZnDr0avUUIwUQSJCkknbYsdzuT7DYY5b+daWBI1bT94M/hGOqeF8mrU9T1ZNRSwCtML9JAPG2xYGeBKHXFjyuZV0D050mwJJG0yW33gnuNjxgHVosGlagZjJBfSWHcg6Zj5ccYI0ulGlSKNNWm/qEAQGiSpOoxqHsAZ3vhfzefpawnlVpKgxpVlIuJ0oxY7diDvxiM8e0Uw6vUKZtqAPYkDa9hueffbfGj9SpyCxjkrpBJPEW3niDt9cA8wra1FKlmCoj1aaihiZhQJEb7kQL8wDYOUzYU6ctpYwQxqqYM3UhgJsLMJ4kXIxGrGoI1/ENFSAWIMWH1g7zyb/w49odbo1TCVJY7aYsNySOQFvz+OFHNeH83WIH6TUDZ9LFYImG1AGZMQIAI2jE/R+iVcnU83MKhs601BnUWAmVAkQuq+w1SYGKgNkmd6xDVLKs1J1AyrgKqqGMKVgh4JH9Vjqp1Of/AG9RJIm1gDO+83n7sUa/XSpbUtwDGm4IJsCTYzP9NsD83mQQhsHJkgWEajE+5A3+WFJ/ZHEO/hjqRaQ7BmpxEyCys4aYPZhc7XHfDDk+pKkE6gHEvA1JHuIuJm5vbjHKB1gpXVksUkmbhiZDLYm0c7zfgYf+h9VSrSVh6lDE/wAQCPYk78ximi8ck+DbW6DRzVFtFWQRBAYssdtJJKnkEXBgjHHvE1ZvLpOrnUpbLVip3NKAjEW+KmBuPsY6tls6CAaN2J0KgG53OocDvztil1fodHOoKLIxVSxNWkqJqqkgBUMepFBeTpIubz8TiwyVOJ1s7UrPqZgSbEm38gN/ljpPh7KpTy6Kj6mksXT1UyzGDF/VAULxsdsQj8kqF6bUMxTrrrAdagKEw19JUnUGFpsBPxYJZjw1VyyiqtTy0Lwqk09MiAwDKdMwsQVltMzzis+qIhL2eaCGM6zPBQENyII2OJ+j5Q1KwTzRRQzK1CqTHCXluBCzEjENDqVOpE5g0heSVXSAu0euGO0qpO++N+hBanm5tKPnDSUYeYpcAVGKKFKMs+XBOnTMWDHflrBmJB4wzByrKozLJwDpGleYJVBY2+JCf2jfCinWqmZL0mrU6b20ErCt3UsDpS2x0wOWUDE/V81VdiaMVKOtXQsFJEAHQVa1nkHidrYW+s5/XU1kEVT8foUCdlI+m83kb47Yo2T9FlfDmbInQTN/jX/uxmKa9eqARFP/APGv8sZjpqjnWdVyodQS1O7fssxmDYbwB9N8Y2RLABqPpi1jJ7SLk874YAAu0/j/AExszm5AFxY8j+uPPsdIBlyFVpbSdz8Vu42twcStlq8BACFk8ydtrm337xgjma9QJ+jTU0xDEgQebA7dvbnG2R88j1he0Wg332BHyjGpikOm1yD9mxEAi4mb7fcD3xN/h1YhidIgyFUj1RfmADxuPmOCAy9YkagmkTsSD7cfv+mJBlagn1Ai8SWtMxMG8CO2xwUSiek1CpBIH+ojfewFr+5x4/RGJnXfYXNxO9huPnzgiaJ7/ibfhirmaKMPU6e3yNhu1z78+2NUYpUejMBAqCNrFhsNt73tvjVumMoBOYYH1E+ogAATIIYEQSfwxcNCmWAHq5jSCO+8Wnff5Y9DIZT1iL6hSFiPcDewv8vpjA/O9BSdTVqgEgksZAMRafSDebc42p9BpudQqB4MlgTEFQNIIPYCB9+LlArB9T1LkeplvG6gg9/smL7CYxulCwbSyyTYszbyNQhSA0ciCIHbDDHi+HKV3MmR8Qba15Py9xeMcw6/0Spl1CVHSpCyrAk6wSb7SDvMxsYJF8OninxTUoDyqSVDUdfSWBhSTpB0keoyD2+e2AviDJGpRUltdSv+lcyToLTFNZkgUwNEd9ffGaipk/oQ+mZfXWFvSBPz9sNdOujyGtIuY0kcReCPpzihk/D7KZF5WSGmJDDfsfcbTj2rWYqxKyVBLFwSURCCoBmGlrzHABB5l9Y+ECOoDygQRqHDMLmffcGcVCqCNbNPIAED63P4cYr53PNUa8wCWieTfsAPkABj2nReo4VVZmZoAAkkk2AG/Ix2S9nIlyuTatUWlSBdmaFG07wb2FhJJsL8DHR8z0VckadIsrqKYkiYFSTqAPEWPBhxgt4c/J8MhTp1K7otZ2OptS6Ka+TVOlWYglpiWEcAdyV6xlKLqioXqOHBDrV1LsS1kgBb7enZZNoxLLxcZnhLqjAU1IIp1PSAR/lvchQRujEEAGIJWImA05vNorEMh1BQbAEQZIgkgwY22Bwm5vqGZaEpJlmXmmWWNoPwy0+4AItvgE/iei1X/wBQcszU5Ui7oGJ9QmpqLmwljqvMbHBeFZI6BR8QUy5ADfDriPVvp4JUX41SZ2N8e1OshrBKlwYO114HPtq224MhSyf5R6YWQlFgkSqgr6AIGheIA4EHTFrQ8ZNqZCtTJVCAQV1hGDCQPWQrSDsBa4N8ZdJfAVXzbyxCjVY6fNZgdMTKBJUGT8LX7dgfjLL1qqLUo06jGmryia7q4AJAABY8xc7yN8PheAdLgACYEyAIIET8/ocermC/wk2G8SDvsBYm3fvh1CnBst0ivQQtmKLJ5iSQ/wAbKpMnSRKLJAA3ME++BvWVQ1AaRVAxAVBJCAWiSZ4mbzqJmZx0n8qGYZECElmqqoBZQCEVyzxAEdv9WObUekmu5t8ItvEnm3MYw+QVXUgQRB59/Y/yxa6D4hfKzDegsbRImIJjsYH3A406r0itTJnUw54wFrQLDjFJcIjTOhUfGzXam5UEQQIIjtDWP1xcp+Kw06qtQK1mASWccKbKqoNtCwI7yQUTwx0B81XWkkyfUYIkKLk3IBMTab/jiHNuVquqh0AZgFM6gAbapvtG4waF7nS8t4oZpWgvloJBcj1FZ2LH0otz8Nz3wO6p4uCZWvQFRoKadBFNlc+nQw1AsrAwZWLKvbCAa2qASYgTuY94w5+HOs5Olla1Gpl6tcVhDOBTRyAwK+qWKwQCAJAKiZxSwjB50SPz484OeDeq1qeaRqZbT/7om3lzDFuCBMj3iMUsz0MKj1JZVHwgwdzChiIv7wNtsXvDniAUAx0KdQ4AmRwT2xWfgnGMY/GOap09DlirVCSUi5ESWIPMwD3k4Sc0Q8xf3+nbDlm/BVfPUqebo1AWqICadUqukizaGNtOoEgNFiDJnCVmcm9GoUqq6Mp9Sncff34NwZBvjmlCn1lPynHB+7GYODqWX/Uf8MZh2YQ67T62xj9Evv8ApFJFxsFBkXF5xbp9XWJYQO4BaNt4Ft8AT1Ogw/SrUpoPhY0qlO8N8JRReARvOCeRz4YqtOnUZZEMaqrEGDpDVCx7XCyBHbEaIaFzmpgKRPAi/wBBM49ahVMgsy3Hw6R78gx8p7bYrJ0pHqF2pOGUQHLU/wDp06iRYH1R9cXqGWCaRTVVQW3YQJMwIgcXAHO2NENKH+E1yJFepYbenV/uG3eQo53xUbLNRYUz5lQ6bMNbw2/qBBdrwbmLjthkQmQNI0xchjIPyg2i84jqPTkhqgDXsWW3ue8WtjGKeWyCFQCJI4UxEj3uNue+K7eHKROqnFNm5YEsAAwESzKBv9kzJsbQTzNRFpMwU1FAvop6mZgfTABuZB37SbYjyVJBT82pGXOmXapoRoWQAzsAI5jSN/vQNvzBQPUmw+IHnnYSNj/ZjFfOZ6ilMB3WiS0KHY05YAtwNcQLwPtARtjyr4koFVZa1JtwdLOQR2nRpkxpvAM+2KtLr+WcqPMC1GJgFEUwWkCXQKEvE3JmLnGMTZanVYgwrSoZWp0zphiGsam3zMEztIta6v1XyIcq+mmpZiIAICsYJKzeF2PPOM/OanmDzFeAAA3qN7amDImk/K1wecBPyhMFyjSGcOyrKm4vqJ9TNqgATABuLgGQozErw5Uq5urV1VHestI1aasZDMYGgsfhBVidgAdOw3afDfhjMV6CsyaGIYkuNKhtbSBO7bDn3O5wA8AdIrDM0mCtTNYF2ciQKKxKi5ufSvq5YGLDHZ8uKY3WqLQDTBZQP9IM/VcOavDY86JeV8FU2Yo71QzCBELcQWjUp1mRsCDFwGF8AOveAKusU2K6eSI1fJRtJ+8dtp615RUSio/OxVv9SCJtyB/pOFPqOXelW1qWp06rjVp2VhTCiCyzuqkBtiSOQMRokdLTm2b8H0ldUZfLmSNYJYxwOAYnf7u2hyxyqtWoqrPSNhJMEwIOkgzB9ib8HHTzkFrkgk6KcPBUlahv6SR8MQDsZ1e2IOkeE6KFfJDISzkMjkVEYwXQuPU22oaviBmBhRSxxa8nM+n+GOodRIZmDBrS5tRXeNI+AEE+lBJsSOcdV8PZOl0/LIlSmpdFl2ogMSYuzbNe8SJi3EYMHoiH11zUq7A/pDBI2lV0ibbQoMSQTfHNfFXiFq9Y0KVNqNOSNBQKRBAlhb1AAzJNyL3w9DP48cbjaX/yheOU/N6gy7nUYHpBG+82nREgkciJ3GOXdK8Relab0sqdNw9Skh/3EDU4vsL46RlMrRSkJRfUOZJI7k2G3t222CX4m8II1QnLhKZgegGzdrGCsm0iVmJKyCXjOG5fTolGsUbJtTDcrqcm4PwCqqT/AKSSJJhuCeV6fmumVUqUCKtIqErooCvpkEuASdiSQSJgn0wSBU8K+Hkp06QzS5ikTWKVTUU06dJNQXWHIA1AsoAJMNxtDh0fwlUzIC1sw3lgkoabjzXUFlIbcaTJuZJvbkR1MvkIs3+UymsFdNgQdR5BgCUJPMzc+xvg3mustUp06qnSlSlqUemSSAblgxBhgdxsfopdP/JVmstmKtShUo1aAnRr+JxyGXTpDDbidxG2LmczfmZGq/CI2hpIusxAG1hEG2JyqZ0xmWM+wJ4sz65nSyUzopAgP6rklQQoEAiRwO3a4PoGXYVGlASTsXYGIjgRivl/Erg06dmFkiw0yRJA2vcyIkn72o+Hy4OYplmYksVHABIVUHcAAcTBuOF0FC9QyAIh0VQbAyY+UwP/ANTgR1vwJTPrVINu4m/cA7i0xzhi8PdUltPnesWNN3YN8tFUT/tdhhrqQ42xkL6cb6LTaj1JCKaqTqAVQyqVNN1Fo1cRcXO++Bud8H19depXDAAPUWoQR5rTr2iRIDEzEHD341yX5vXo5lIPlko0mBFQQskgiJJH+rALqvij84ovSb0wGE0/M0kgG20AQb37dzjonDlBDpZIEqC2kEEkxMAX2wYyb5UBUCV8w20KxXn7Ipk+3xDFOpRBVOSbi3aCd9xhhp5mnTGgnzA6r6R6dMqCRI+GDBDDexjjHTLnScei/wCJ+j1KTK/lvSp1RZWYNpYWKkgmD9qDBg7WwMytMgna1iOZ7jDp4hovWy5WnSq1SSGLqwZRp5KoB6vikkD4j9E6uSrTUVgx7iPbEJ1DINbZxMvk6RYlqjJKoGYEAzpJg2XSR89vcJuZzDu5ZiST/cfLByjlKdemsvpqAAAnTMAQFglZEARvERMWAzO9PNMxqV+JU7/QwcCQlGT7YzG/0P3YzCB0Grk6VNgXq1Q7AwRUqFm2kkKsgH3E3tiynWaVBdVNah3hP0tMNaZMEF5NrnvffHtHw7VJBRaKKTGlVjVawHqB9+Nzvgg3R3pyvliJBLFaaJcbA6QWjbc7G+JpRrk/E7l2NQMim4ohKfqBjUCCXIsPiMkyZi2DNLxgsBadBKcWUShVRF/hMmY3WO2BtPw+4YM9dtPYACZsRKwSItAxefpuXF2ZhO8eaNvmZMdvwnYpoZnfFVRhFNNNYlSC6sVPpjkHSLA7Em498EMj4q00VNRE8zTdkX0Fx7AAyTPpng7YpZfJ5VE1AqR3/RqL7AE/LmSTfEi08spBUpEH0xSIY2En06pBjbc7zgNCal16lWK6Vyj9/SQTF2ZC17WsT7zG1mh1LLKUVaFBdfwllpqYMR8S6mJ/Zm0TGxH5nxBTXR5SK9/VppSIsY+JQPmJiPri30rN0HY1BRpByCS7aBUnb7JJUfNgY4thMw/TISW0XIEkSuoiAAAdr7Tex73qVusuhOqg8xuGW1pEhnBA91B7RIvXXrjhlUjTLSGLShlTMagxiAxAtsthgtFKoNB01TAYK2m28EiLAmbHt88IAletMVHqUkk/5YhRMgEyzFh7AA98Beu9TD06lE1db1EAogENBYN5mk6RDwQBIsAWExBaeo5QLScsBTYXnTTMRcC7RtAuRNhYxhI6h0ivXmnSIFO01PKANQ+oiINyY+zaZ3gRJSYXyHUUqVnpKGBFMe0adGqO0G84aOmJUW6eXU7hoSp/vWzH3IJ98JHSOgGhmadZlfWvpMuzKVKQZ1OdIiRsYMdjiXrPXMqjCKdUiCzSwTQotYiSxLEKq8ki+MmX5OuZLMhlAYFT+q2/04PzGNM30ykyspVQHnUI+KRfbn3F8KPhOhWejrZny6EnSjVxVYGSDqWomlTIPpmRB2OGmhVYStR6TrFyAVYfMEkfiMdEzk1BSy2RbLvTGsvTcIqsZGr9IzAkbatLLPuCbTAreKupVKP6WjpldJeZuqsZIAIh1Yb/AKpIvMYq/lSzD0XytVGKq7+UxWLsxUoxBsSAHvI2O4MY0z9SaavqWpAbUwUDzA+kyQC0QB/C22IZ0Q5ZTrVKtQSsQULj1BDNwSrA91BBHqtbAjrXTcrWYEiqzxE0qbEsCIjYi3EWHEDFzwC9OrkKGkbIVBIJsrMBc7mB984IZzommTTUGZ1STMdlIiD772GEKIPVfBVZQWR/NUidDQlRf2Y+ExPBJJOELrK1gxQoxZb+W2pXUGBImCBJAIKlTbnHV6/U3oHycwf0ZH6GrBlgN0ccVFAna4B+eE7xZ4sWkiZZxqvrUhpIgnToAOxJBBaxF4kSCh8YweJ6n54lLKhQ8IjvTM6JJga2GwEMQvMCbWLH0NGFPS6i0ogB2FP0he2qAI7QL4570XxClNSzyD8ZI7xYfcAB8sH+meLxWT9GPWbhCeSQBMG8gqbXk+2OKzuVPd8D0SU/6P8ATqDTxETO/G+0n+xjjXWfD2by9LNJRzP/AKdan+Q1MFoJU6SxB3BB5kR3Ix0LLeIRodnYBtR9AgxHc/rGLgWk7DCbn/EAfz1QLpaoDJ3LJpBN7GWU773OO15w8CxeOTWQjdR8P09GsrTXUYDeoEmYPphgDM3Nt+2Gbwt4uFCmtKq06NQg7vqYkXi8SfnGJ8vl5Id8zQGo2BLlrH0kokkyACLbXjA3rGRLfCtHMA/qVHUiCY1LVpoQd+Sfe2J7BThZznU6GbqMwarSdQBpLgGAAQygAF9iTczGwEYO0PFQFNEcjzYjTJglbMQQCSJuD2Ixz6nQek1lrqPtAsjoRuAfUDA3mQR3xHmamks1bWo0CFAVZvGnUXdoAg6B+GGUd/Y8UeoVMzrosEKNMtIGlZ7sQO0Tefw51numGnrpuFQo2k6gqsxnjuIvIFxBvIxnWOvMiUxS00w3rVkZg0LKgkTMbkBpNvlhrymUfqHS/P1n85o6gpFvNRTdGt2Mg8GRs1qWMIeQlDJM6FVBiY+3ePoANxeODzjWpSzAMkuLASL2Fh7x8sEaVcGmYdQdS3JPIb2JnbGtPq6rIZhPcQd/6e+KybJxK9KrmDvO0Egbgd4kn698b0lZ3GtRYGCwO0QNxt7weMFVqKIMh5GoAEmTEGOABO31ti0uYFRWkEaRIO5IE3C7N2j32xBcF9qKTDSk92WNzO1oxpV6JUIJVXI/WCkj5zER7kjB3p/UjS1rKuTMmqgBU7ggsJseOZwf6N12pRX0qKtQr8evZS0wykSLEgXj54vFL7ZLv0jmf5i/cfev88eY6yet5Y3bp9Isbk6tzzuuMxue/wCE1+gV/wDVldahNRwFMHTob0H9TUwQg8/Cfpif8+80BVXVAgOVIEGAYNgLCJExv7Gll+nAEvTNNWglidTk/L1AAcAQdwIx7T84NraGSRCKWZmHJJmAfmYEb8nnadYEaCMdUm+zBGeewkwokX7CCNr4w5g0B6aoTWR6AxczYQTffkDt7TiOhm6Tk3MD1aAdREWvontyCAYv2lNedkM2Drd9PaQCALRO/aZweBI6WTuPLXStydwSbyQwb9oGQFnvFsWBlqoIBLBTddIQA/q7qxkbySZ7Yx9YSfQ6hxpU1KZIJJGmN/aLm/OysC5GlSXVWhniSqn0JzG8szCLCLTeILaNhRXq5xaoIQsQp0nyxpKtFmMBd5NgB7xi3T6NqYAs4ixZ3cxfUBEweTcwPbceZ7xuiR6QCCRKwCq9gBAAm8KADze+POneKDmXgF2dbhVgBQPtXsBA3O3zww1Gl8rk0ADeU9QLE/GwAuTBJKifkOO2Nem+IqKkICqhohgAA3F4if8AmkxfAihlQrF6uipBB2YpTAYwT5lqhJgSZgkmd5L5DJiojtXRmUnT640uII3sQPsxb4iNpGJ2GBHL1WqrupJNlBPE6QTvsATG/GIaPhyprqFA+pj6mDEgCIkB2tA4W9z7YuZfqUAinoAHAIHAi3Novvtjyt1UldLpvsyNB/eD9Ri+GhLkvC4eWaqV3HpPqAO0k3BH1+uIKXgbIrU8x/PrMIjXU5EwRpgyNTQZtqPtEdLqDq3qZyDsWQz9WCyRtdoNzgbm+uaCZcQOQdDC/ZjH44eGSY95bKUdJNBadNiST6RJYmSW5JJ3O+AudzNTUEaUYXVPMZQ8bmm/wm26sPrhefxoF0gmm629QCht7yAYkz8QP0vil1PxtTYaVhjvpYz9QIHq/aWD74HkZYwl/Ke7DpbssqwdCF30lW1Fl302kWJBBNu/Il8a1gykSCuxGmBJk+llKkTxtYRGGnxh4rqVss1HUG1kW5AU3LHk/Zve5wgeSeVn5f1w1MG54Oy+APEGfzOVK5WpQZkLF2qQaiaiYARZsYJBIMkntGDwyHVHpt5mb9UTppoqkDiSZIG9wMch/J74jbJ9QpOFOlyKVQTAKOQNwdwYYfL3x13xF4rp0NeYpVAhdQsn1aiogFVJGkgfP3G2AvB0UOq0c5lFKuxrUiQfLqsW0wbMkEOhEzAI22nHK89mW89ncGSTbtewHsNow29UyDZhi7LndTGTUqI0fVmIA/cMK/VcuVZqbGWEfwvsOOY5+eMjr+dRJr+DF4U6llarhcy5RQrGTEbLAM7iZt7YrVfEdChXYZUOaRidY+PcMANwpBi/4YW6HTajXCmO8YN5fpYqUnAT9Iokz8rx9AfrHfEvHFHP5sslC7kPElWqRSpkIbzUafhFln3+GT7SecHOnUoRQBHDyBYj4oud97/QnCqlWjKsGCgH1A24iDH2TPE4tVuquZpobMANU2F+COSoi3vi4vojZ+WMXT6lagqKgEGFMs/ytYySBtPA2wT/AMUDXkEqBpMmTGwkjf5mb7bwt5nM5inBQuQBNpJXuHkEEm54398bp1fOFfSoQETqsZG8gKBqvGwxzeJkw3UDg6j5YAB1QWawHFgOZiO2Oc9ez5qVXkyASFA2GOjdMqh8pWSpVSlmHIhhADU1Nl9MNc7mNrHvhV6n0Iu7B0yiMYPmUq0yfVsmo7yAZE+mfn1wiOeTbYAzHTmqsnwqdCyalVdwoi7ERPCbgDHZPAGUqUMpl6RbS5IZgPsqzM2/60HUfYRhG6T0emhpoz+cqEsFamAhY8kCS0Rs1r3tILllupaJRLs4vUgGFmSASebSedIHfGeSCMT/AB/0dMtmdSAeTXDVaY/VliGS/AO3sQLRcXkOlU6lOVpAtzJAm/A4HHYxxi7+UHNMXoaFYhNTTEjU5A321EIpIjfClS6tUU7kH33t88W/2RlwZMt0pTYIaZC3JKlbE3YXjYeoYuU8y1Mw66QBYXae92C+1jJwCy/Xjzed5O/zjcextgrW8UlwAS1oiGAMqIF4JMyd5FzYCRifjY7QK0qqfYSoIabhYMkT/wAv47/PHlXNPFkUN9ktpMd72b7sB8z1mo8BdTA7+tSxHGqwmLXAA3+QKdN62wBWpTGnSNDMBO9wRMEEbGRHviNMvRWyKLdaM/8A9ih9Vv8AXGYKHqy/8SkPmGn6++Mxfx5E7olpmoDpBRRJu9vawnUbDYk8fS6tENZqtRu4UCmBHuAD3k7+/ONXcLZqnqkAICpdjE2IgKNjqvxOnFjJ9Q9UL5fmG8C8RNnZpiQIiO8AWOOUOhFrpowVFCtxpixMCXZtVt7gE7wDxTyGVdj+mqrUSYAYqaYM3gqJ3EQSLYKOaRqVFdwzWUUyDHwyQIaNJvz3meRXivqL00XR6aZsSn2doFrXEfZ4EA40ChR6VNUcK1NXiKahivqu1+bgHf3wndR8V1CCpkQSTPc8mOf4QOMUunvVquNJcKJ2JAFiOd23O33YJU/CEmTsTadTEg9iEidzacMgUF9EyVTO11pJIBMs5HpRRdmPeBxyYGOqdM6VRyyhKVJ4MrP26hIEs0gc/IAAQBMnbwL4S0BqmloA0kK4WT8QMxf5X3vsMFOoZisKTEZMqhFnFVC25IZiYZRMcGPuwPorgo9e8VAUWpU5+FgWBIYOHVkZQAdek6gNzp1WX4iFy/irNVqdSmpZ/NqCo5DMNLXMal+yQswCIgDkjFbxPNMTVu+oNK7G5mJ4kxFo35Bxt0rrDOYSAT7QF351bbWt8Pe+FLgN9CvhnPVlrvSrMq+YNSqrAMzAkllF5BU3IEejBjOKysNFd0Z5Ch0AUxHfm533jnHPKvTq9Oqaqi9NtYbf1C8kk3JIO5OC3U/EtJwHqeYzMP8ALAHpPKy1gAfmY74zXopZew5mvFFej6GqZeqRuI+H5tq0qfa/ywMzfi5FEsNZjlhE/S0YW0oVa2yhFie7Gfcj90DEy+FGJliT88aezbeiDNdaFQlvLQdv/O5+/FOpnmbZi0GRE+nm39MFk8MiYI/pgjkfDEcf39cbhLoN6VRNXsWvbn69t8X8p0nUDNPQV7y07e/9zhgyPTfLFgQe4AE9rxf+GLDu25CngaiRJJ9gSSb8f0GxSFTOdJ0sXG8gqATNhvPBnBzw9Sy2WTzGE1yCKYZfMAbfUqGC3tqYDk42zLJ6g50ke8gyJiRz7EDjC/W6NUA8xCXDWsxQiTAW4243vgp2wnUx06VRpsGzOadq1UMFUuwbS7MAAm4LCZLgaVg6BI1YeOv9Nymbyq06lNdIZQHmXF7w/wAQLRc88443k+r1lISp5iBfhBRmA0mfSQrTcbyZw0ZzrWYqI1OnSr6gbagdMhgZ1XERhbZsscbaE/8A+NsqoOmtWVZ21qb/AO3FR/ycUZJStmAY31rb/pj8MDRkOpPH+Wg7lnN/f0xiRPCmfqQPzq5tCqxH1JMY5fsXfxr6/hey/wCTjKFf0jao3sBPzIxbreEsiiqtOhRnfe/sQS4O44I2OIKHT87l10mtSYzuyuD2tE9xxgeOp1qNRmrKjo5DNUS4t6bqwnQIF7jmZOKxTy5SMs8MFUqS5no5RmBAUOB6UL7bGC0m8RAMDHv+DsUAV2UBY06ZAERyQRYWud8C+o9UqU6+rz1Wm1l0pTE2+FjF/Y7R7zgrk+vMVYNTpVCt7H0tPBMkE78DF6NHnf5sWxZ8QeHW3UsxEX1Ttz7HvGF9qOaQxpLR3sfr/wCMdLyviBatWmhp0qY2J1bSD8Wo/DMbXwZfLUyTpSnO5YAg7QJlfbdTFvpjdXkVMvByWl1Wot2puvyXc/cZt3xafq9ZqZFKmZt8W9v+YXg7cbWx0upkQBFRNHuRMTYSQIUkfrET87Y0fw1TJiGMgEaSAICzIBtcH2/HGpoceXI1VYkNUpOZLF29L3/WjTM2M843fp9V5FRA25DLoMwPa/1B+mOrnw3TKsiecWIMAcQCRDbFoAPvEE4GVfCKqZR1TVYk/GJAgSGguDxEfdBrc2pyfM9HenBaAG2M79/nGLK5dNHpDav1p3IEmxt91/njo9b8mNCrUYvW0k39Kqkmbmb2k7RxvbE//wBE5LLSzJXq6byGWBIsDpZTeRG31IxXyKE6nKBrNyj+0Aj+GNkztThn9lMwOLX/AIfdjtVLo2WC/wCWX5kxPO7FQTPuCe576v0OhpEU6bKRJ+vM6e3y+uJ+UrQ48vWoAlb8/wBzjMdVPSsn/wDbD6bfuxmN8ptANkah1anmkmwKkBVFmuTJLExc89t8WRm6ZqLl1KCmU9TektUtsJWFgSRsf3YGVM8lIA6vMYyKaAqYAG8EGwiAeS0SBOB2XoV6jeuoqAHUADqKzaTFifw3tewIY69lWEqalMaraqhOoSukmYC6oIIUAx+tgTmc15g0ltSodIgP6whhYhYUTeOLDBFejEks1asxYBZLTIiwEHbmBA+ePVyaAKPKVkESrPoBi5+FQGvx79iMbZGgPeuywqhUA3Ori02USB7Ej3xs/ijMSspVkAjUDp1fqwGEAHawkD3kmWjTqiozUwlFAZIEPUj3BJC+5kbjvi9W6tl0+IvJgErub8SfSDtcg9jGARp6H4hNFQG9Y9JJJYj4YN5uSZ9XMje2Gyl1wMoYRDAkdrSCJm5t+Ixxql4lNPYO1O+lkBbQo4k/EBMbCI2gY2zPUl0yVKi14ZflZhAntA+WDqNxl/8AKTSDaWpjc3WbKY3Ht7cQI9lzpdZqFJ7LrPwtuT2EQY2N/wCWNTmzWqQJKg29jHH984aOl5AaW9MAG5YOFm27bbiAO9sVYgnQXmKtbMHSzEJGoKgngC+g7xxPJ2sMZT6XUmWQvNxLBdtpv6RvYHkfPDO+RPo+GAYJgLqmPeGuY5N4x5SdWazoyh9PpWb2Jm9hsZuOIxDyK1B2SqgWanpgamGn0yLQCR62NwNN9+0CwcxDCUqKvLeqTY2ABMXi59t74IU8qNZA1E8TGk9wIAO4+uCh6Sw9YgGBfTO5GzGQLcIJvc7YmsYACfQGLeWp3DowbiSBE+XxJC3m4tNmlk6hAVZLRMemWEmdRC+ie3bgxhg6b0tktsWNiRLEfNpIEkz/AAxcqoaZCklpBcAJC7QVgoGHxLNzNthOMqwbSFBcjWayso4MawF2mOWPEgqJN42x7V6RUZgD5ahRGqGBM2uuqATMDvPGLnUOtoAwfuNPkks4SQB5kQVJeATJuRvgj0nLZdKLPUcgVmMq5nS7AAJ6QDeY32HBJxumqFyt0qoBpog6/stuF4jQw1MxIiG2E3EE4t5fw/WZy9evTVVglF+AKImSCZ2B3Hz2wwZTpFClUApIoDQzsVa5IA0+u5e5MLMBeIIIdOhVUzTCk+X06iY9fmAkz8DEEgtOxIMbTIxQUMdMymXcQpFQEzvqME7qVvE3vO5vtgqcjc6VtfUReDvGmZnb39sLWR8OZzLoDQamj6vXFJFUpEjSGJm9oMAwLi+Gilm2YlS2oqBIB0QCPtFgISdtI3kSYMAUr1Mg0kIyiRPwkkAGODPOwj574xumsrCGvwQAJPIIJ9ogR9YnFt6rAKbHVIkj1QbwJ44IvMA94odX6x+bUjU9MIAoAiWmAAI42OkHcC8b6DSzmOkTBZmHAhRKiB2BuZicJ3iLw4hqQzvDQCPJaIYWJcegDeTAIjnBrIflBy9cAawmoGdSsJM7QQbbzOLiZmnWGmPPDekhQoBWJOskxBIJMBQIv3xej8pE7IR6X5L1DBqNY6luNayswbaTaPu57Yiz/TKtP01cpUKmSGp6ipE7lLb+wPbDxQ6hlaxelRdQ9Nipppq1UypImxWV5kW4mYAj6d06vQdganmI5lAbQbsZ0yuojUCQfVcQIttnj5JyWLElunB6c06WoC/+XU1CDBGktuJGwBjYGDBXJeE6ynVTqGkCPipg1B6jcQWJAsJPy5w5PlFbQ7QGI9IOlTY76oLHcbGNuZxio0RpAg+mRFp2EbGNubCQNjnlSUtSPL5SnoVGuVUAkj4xe+5mdMmwBkEY3JuxCrAkE6hBvP2fSBc7nk/WvUzzstnKTdWHHKypFifu57HG9fMMiBg6spAn1QfVbabnePmPrNLTpDmGQmGKEk2DaWm249Mz27WvwYU6UgYkmS51aohPTAjWByGJ9RPPaBmWp1DWIDeU8AEFQo0zMAqCDJ3MSNPsBjKdOpSZg7hiYsOJ2I9AVr8XO8iMal+AZmOm1FcsrpTEwf0X2C1hK7iBHcW4uSFJUpiGWSV4BIIYxYxB3juJvuJtVK4Epr3vo2mZmOALyQBIEGcUcpkgir5eqAbMSzb3GkyxY3AkkzxxIZOlp82FJgAT+sZn08W/n8sVa706ikIyqe6iw7gjV+EgjGNTckAtJN5JEEniYtx2HbGlTLKATvFjcEfgN7jjnAyjwUafcn3kCfpFsZgetanHP3H+eMxIkWU8LZemKiqguyqSQGYiOSwJv93aMWavRUSl5algpZf1bX3Hptj3GY9D8nJFGp4eUgfpKupiFLSskSR+rBgWEiwxIvQEYsC1SAs2IE/HudN9sZjMDFHo8K0QxUlyBESRYnnaJtgNk/CVFqvqaoQoZoJX1X5OmY9pvzOMxmMjMtUuhqaka6gUEekaQCN4jTYWiBGLfXvBtFwnqqKGNwuiDI3gob2GMxmGE3hb6d4SoKhCyIIvCTx+z+7G9Pw/SNSnOowCRtA2G0RAFvqe+MxmJ+yzZOlU9VJAoAaTsNw7RxB25Bxbp9LD1ru4VWChQRpv9qCD6r74zGY0Mwz/AIaqLruzG8tBiJsLWmPnffaNSShqkX8tfSCBAOkEmABcn+kY9xmNOAWKKanUEk8dpinN4jn7uMBeomTG2piCRvAZv5ATvA+c+4zCkoDLGR6RTVSRuQdVlGq9RoaAJF/7vglkskqqNJK2HwwBcdgI+u+/czmMwpUkpUCHCOyqW7lQbAaovxPGL+WQKVjs7bne29/VvN5vjzGYEulMhbJAMSWZuBqMhJmdPvBi87e5mLPKPKLEaiEkEkmIuAL2Fo7++MxmBpGXkL5OmCq+5v72wrdd6ar0CGLGTJJgkjQp0mRBHqO9774zGYZ0l+GIL+FKQrWeqB2BWNh+zg50LwvTR6NYPVLNUrU2krDIaCiCAo/Xbb+Ax5jMdjmvBV6n0ClTqpVE6iVB2GwEepQHHazCecP/AOYyyep51723UOdojgTa+PcZjnkTDWtS0wQTMP24VY44/iTviVlgLcm03vBiZE7HHmMxMVLTmJHlaALIJMaY3ixUNFuJ/jvJxCaWjU9yyrIJ7yWBt2I/Ei4tjMZghvr/AHsq5TL6nqszM0stiFAEalgQogekH54m6j0hHKq7OywGCsQwUhhBXUDH0x5jMMRaf6lGr01SC0tLsC20NqUEyIjiMWTkEIAIB33C2mDG2w1ER2xmMxskgx8I8zNCywxAkGIW5mLyt7Yw9OAqSrOshTpBGlZUEwCDFzjzGYEuHX7Jj0xTeWvfcfyxmMxmCHM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080" name="AutoShape 8" descr="data:image/jpeg;base64,/9j/4AAQSkZJRgABAQAAAQABAAD/2wCEAAkGBhMSERUUExQTFBUWGBwYGBgYFxgdGhcZGRcZGRocGx8bGyYgGhojHRgaIDIgIycpLSwsGh4xODArNScrLCkBCQoKDgwOGg8PGiwkHyQpLCwsLCwsKSwsLCwsLCwsLCwsKSwsLCwsLCwsLCwsLCwsLCksLCwsLCwsLCksKSwsLP/AABEIAKQBMgMBIgACEQEDEQH/xAAbAAACAgMBAAAAAAAAAAAAAAAFBgMEAAIHAf/EAEYQAAIBAgUCBAMDCgQFAwQDAAECEQMhAAQSMUEFUQYTImEycYFCkaEHFCNSYrHB0eHwFTOCklNyotLxJEPiFlSTshc0RP/EABgBAQEBAQEAAAAAAAAAAAAAAAECAAME/8QAIhEAAwADAAICAwEBAAAAAAAAAAERAhIhMVETQQMiofBx/9oADAMBAAIRAxEAPwCFKZNtJI5EEj90Y8FCIhQIYWCCb2No95+mMo5cbgj3G37v7tiyS0bf7YMfjP4YkCFcypsCvyBWZ9ogjtiTVDAdwSLv7ftRz2xsXJInVa9wf7mMWsvU12WT/pYTx9pQD8vnjGIZ1GDP0P8AOe/7sWEpjtttf68if/GIa1ZQQvpEWjT8vaP4XxuxA3gccL+Ij3tgE9FEKPiMXMaZ5J7j5Y3SnIjY222tB74yihYEgEgGPiYgyoPJMiDuMbilpuQ0fw+cfzwAYqgRJE37/wAsa+SASRzF/cAC8x87e9u9irl+fUI+R7dx7Y1GWO0kxG4H8IxRjaW0HSxNrDUfmPkMRtUf4SCdXGmQfnaI2uRyMWKdNlAvIH7N/wAGj8MTVFPzibEW47T27YIalMESSUWRYfo4BED9UR/4x4akyd7jk9j2IA2xNVYlWClZuBJaxgbjTtBFsTtmW7QJt6vn7e2CGoP1EfCxBN9xvAH2gew2xYytLUquZmA1ogErB4kiGYb84lr5nS4DGC3wrrUMYA2V2BP0nfHuXynmvT0qDD6nkJq0BWDGZNxIO42iRjGEur4qzIz5oOaSLq0hSo9INMMsuoljfbubi8DpCeHqrUkanXoaoWQynSYFxqViRfY7DkHbHE6ObfMZxTUGkLUZyyq0EAzqMao2UWsLRGOoZLrlgpak0bQw9iPSSGn5Axv7DpxEhTMZerTvUTTPKvqWOIbSJt7A+2ImrGbDjuPxmMTZPq5qDQ4PllWswMlhDIQTEQZ5vOKrVl1ABuJiVn5mQSdvxxLFGEC3pHewFjH755GIqiLEhSIP2Q42t9m8W2GJErKCBI/3CbR7Xx7Uf9UgydiJtBMWI+/ElUhNUTuRe927+/z3xqVEzqJBv9m+3tj0BpAt9xEficWEkWtc/rH+K+2NGHDQ0rW399uO2IWpET8JvyT7DbSe04nrUo2Aj2K+3HGPEgbz7XMGNgIPtzjGK6ZcRdVHFtN532jEQpAGdJ5jcwOYIJIFgSPYdsEFpAjci/y/eL4q1KqrfUoi8GL25uI+mNBpGWGkSzAjeVIuf+ddsbuQPVsLTcRvvP1xiuQNwTYfiBwcSrW32/GdvlhAhFX3JB9/7GK3lGDKg3P4kmLgRxzi4QpOyg8ErNybDYE+8e98T0Og5alT1VqlN2JDvVzNNPLUxHoRqmimgmABJ9ycYQYUsIDDveI33EwR9+PTRHJYfMf/AB+WCOYz2ULBEVXZpYMKQSFAnVNHSQDIgwfiHfEvTOn0a/8A/o8o3Gh/LLkgX0iQxAEEkiffeEACTcCRvEkXI24IgzHf5YjFcVWgCAsy0AhiCR6bXiN7rPBIwH63ma9LPNlGenoJkvEEo4AAW5g20A9yf2cG/KAAAC2tIGwFoFvpGM1BTI6lAKx0r6dhDG8CJOrkx7nme1UUQosXEcbgD8SdsWzTCkCCebG33Fh37YrAAif0p787T2J5wGp7rH6x/wBp/ljMbfmo71P+n/sxmMakdHLm8MDzcEAccTO378TLQY7aD/qb/swJbqsEAMDMzYTtP7pxLT6gd5BvMx7R/f1xtkbVhNKTqDZIE7ObyZ/4e/G+MLGD6Qfk33bgRf8AdirS6oskMR3+e+w+n443oZsGysBA+0hJj/cuNsjRhLLVpMFWUkwPUpHPYmB74laq0jSHETeV7cQ/cDjA/L5gkTqU34WNiRB9Znb8cSPnoiYJkDY8kD9c95xtkGrLy5xgPtmP2S0Hfib48p5jcwQTNzSa4PuUsL/vxVGYb9n6A+/uceirq1CEEAi5bci32II+uBtDGXUJBAgkSJhPe52vtxifzEIJPynS6wfewO+KD5zSuoqIH7X43UfP78W6eaMyCsR+t7m49ONUEZIK4OpDeZEXkjY739t8SJXViCWXn7VtjveOPwxFUrFlZT2jeRcHiMbtmyLkOfqoJk+7CcNRozZKlNjKspmLBwZItYTjRupLT01YJgggC4EqbkCC2kSYncDtiNiCS2m5I/VLbC/xW+h4GIqlORIWDchv0YuEbTMGTc7HucGyFIt57rNVlDl6ToTIZqYqUz/1KVb2mcWqGTfO0HautOnTClRUBcBo/YKiwNwdbAxA5xzQ9eZCbvRc/E1H4X93pMYP0PyjBLxP4latkqQpVmKekClTDq0BfUXjdZ4M3ODY6vGgfOZXMUIqUMwuY0MVNQIA6xv5isupQe8lTNjitW8YV6RQ1qaOCSdVwRwSBJWL8DBzw317ptEBa+UTXtqK+pe5uAwPuIxe694KynUSn5lmPKfSxFOqGZSAASQ9ygFhcEdsapst/heraQS6N1d3ZWU2eCDJ9vVY2/uZGCYD8R/uaPwWYxzLoVfOdOrLTrEhQCfLqMdBBWQVZWkTIiJmTbeOn5fMoUVgrAkKT/mmJj7/AJ9sWzzTpKoLN6gt/eR+KD+++NjllgSFPt6e1zfjEBztP1RqlRP25M7W3P1GPKmYUGSW5gXvsSIIuLD+GJqNGeoIiVg7D4TFu44i04sCnYbH5MP3Bt8RmmCJVid4PpPztpvj0qouKm08oQbCf3e2FGNfKNgZ+89+flYYgWnImSB+1A72gqDPtiZjPq1AiOw5g7g72xJB4/j3tjGpXpqBJm399iINse31GIvA54k2v7m0YsGlDQRM/P39tsefmY/ZuZuotYAx92ECDyBqMCP9MW+nvjR6RkyQAZImT39sW8vkapmEtJ9U2vfcgRiPrFA0qZqq6OE+MAg+kTqi4ViB7yCZuQATgkeUyhqGyFgogyQACJKgWuTAvsBPJGA+cpguwrJSIEGQFEGPVJA9UH753thVfxXmHeoctVNJ1v5bMCjgAAoq3UxvczdjNzAt/wApFYyHoUiwO41j1d4JNwdoiMMEdaeSApl8uKlHUTsFIMEgSLqOTBvc8nCv1XrtdKlNqqj9DUWorLTKu0GIMtEEEg/1wIqdWzby7VXWeAYA+Z3+84YfDuVLmmKrsz6TVN2K/GBTBloMwzW4j3xl0WmvIXo68xWObq0GpvoRE827winU0R6CWJjYxOCLob7f+O9vftixUqMCOD8jeb2k774ypqYQRtG87j74vzgJ8FAyBOmI9/6Dk848prYiywYj+UT+O04ma4JtsSfu+V7848ep/wAvcWvPOw3wwxJo/ZX/AHNj3GJnYA9K7fqt/wB2MwdHgsUOk5sC4O0fEnbm8Y3p9HzliUEgbny7GPxvhlVDG833gGf6b4s0UPYE9v7vjgd4LP8AhOZtKgntNMr35tjyj0vMoTFIMSbiEMe4BMD5DthpL95H/jEiGRZp9x27RtgphZbI5gKV8seoyYRQbi9xtjyl0PMf8MtJm5kyLyJMjYfdhnKsOZvvAxYpVSBdgfun+mDYYLgo5kEDyB72/wDliU5Wub+QJgSNRgmO2s+/4YYNU41Rj3J72/rjU0Af5jmGSDQpiZBIMG4ibuRb5Yny3SKogeWkQBPmMTM7/u9rnBc1WBvJ/DHvn9j+6w+Z5wU0IqPS2BBlI+0NTQbAbxI24gX5xMemMwulPcQBVfi//DM3xsmYMXJ+o/jONi5F9/r7f33xWwQE9SqGjbymM7EMxG3tT/jOK1PN1NIPkPHMMLc39Fj88MlAveNQMd7fu2+eNhXbuD3AM+/bBQhybxV0Yur1qSMip/mKCGAFvUIAK+4254Mpy5xxZCdJvedyNxyJGOs+LfEj+f5CVSiopetp06ioAYrO4kMotHxH68yzlVSxKgqv2LCPkex4jjHXFOEPIGZks07k84cPAuZXQyFmpsxmvVvqTLqVJCX3djp+YT3OF+nR1exkz+/9xGCOXTb0gR952O17WFtsLZ0/Fm8cqPfitlzlPL13QK6kkrADNl6pYUSTcqR5QtNvM+eD1WuioHCsxIEIrLIAWx9UyLRb8eELO51/Iqlj/mX51ErJUdgAWEDiB9Xv8nrpRy60WMsYkhRPtMk2X37mAJwK5D+XVu4lSp1KDJp1hI4KRAn22v3xCOsU/MEGqCQBGlJF54q33PHGGzMZl1aAZj5iQRYxY8ziJc0r76CQJKlQSBa59jMT3MY5Vkz0L46pTkEmsLE3Vfb9vt+7GlTxFREMXq3Ej0CIkX+P+/uwx1KSOfVSRvcoDH1/hiD/AAjL2P5vl77+hb/fh2JeL+gB/i9MvcsbWinMX5vbG1LqNHUw1ARAvSI2HEAzxaLRhgbpOXBB8pEPB0kT914tilmej0w9MrQolL6jqIjsQC37h9cbYlplNM5TMgVEjcWYTYfsiL43bNhKgGosx1TTXzWqFoVlCgS2rTJKaDEqWKWJl6gWpL/6ekqVSD6iNQpqDeoVYxPad7EBojA7w5Ry+XzFRS1Sqa0TVdxrctdlsACIhrm87SGOOifs0QwdL6bWq1SajCg0fCzK9YLEgBNb+UvsHG0xjzr3h9HV6a5inVLAA0apRWaDIK1KZ8ym3axHcG+PamWpUGKU6VNBpLsIHrllEEESwuLnf64lziLpACh6bf8AtOw0zyELCFYdpQ7ROKsK1OMeJPCpyT6xralqiWA10n3CVCtri6utmE7EEAblOmVMywKGmsEBmdgACzQO5ud4G98dN8QUqQ+PzQhHlVEcElqbMIv+vRc6xPDEhmA9Kf0jJCjmijhFKVPJ7SNYYN2IPpYG8envitqiGoy3U6XSytBqtSsGrAHy9DgqHsUgFYYyJ9QiJtMHAvw/16u+YLedSUtBbWdAqaYQL6FMwDIUL7xgn+UarTQUqdMDWxLm+yCVA9pM2/ZwM8EqfMqHVWRQoLPTqaBuSAxCMxvBAETBkxhxcxouPLp0Sm0bss7mCpEm5j1TE3k4yrUYnf5WPf8A5r2+XGBWX6RSJksGBuNgdu4MG3sMS/4VTF4Iv9B224nHH5B0TLlwsT84B2+U4g8yQRIIO82EbEfdijX6YuoKSBIEO0KhJOmJLQCLEzwZE3xJQ8MUVJFatlw2wQGq87zNkn/ST88Vsw1RaDn9j/cMZiQdbyq+n/0Nrf5Pa3NMn8TjMNY6ENHrNPhXTj1Dae8Egbf1xrmaquIYBhuJ2BuQQbjbnALMZ4lTpmnqjkKTcCDvq323ue+PcvUYEBkUJvqJC643AFtZ+piLRseZ0C+XzICFg8gWPxEC4EAk2In23xcPUCBpVQ5761WDuJki1/uwuZqi3xtrC6vsSzCw3AgxAUbEd++I0lyATNzOkMIntpH99+caBRpo+IaSiHcKQYIlmI7zbb54J5fq1P7ToLTOoKI7zqjfbjCUlpClhwSJtFzybjfcfz2pVawdmqCrVsdIHw95K6hcrAm5He84nUaP352m4NjfcX9wfuxqmbQiQwN9wbfLCTTytcruEsDtJF7ESCLyZBB/lPk6bg/bqkbsRfkkFtIgG1oHsMbU1Gl6s31Rxvx9fnxj1HB+0Dzf+FsL9RKgNw6wJI0NExsTplnIg6RJ743OWqCmXcmmsSZQyJj7O/afr7SajRi80CSVki239Y3xF+eQPUBHe2+A2W6C0llfUSIDEwYFzETsY/pj00GUw1ZGYQCOxJgCSGb5QLzHYY2pqgzTzwDTIBnSNvwv7fhiKp192rPTVCyiF1Frs9pULEQNie89pIetRB1MpQsig6h2Y2GqN4W8jjjATrXWWpSENwSPY9/mJ+++FIGwN1zJtTzdVnc1DUZmsCoIJneZ3AFjxMbYX2y2twANjLXJ5lV9zA33sTi1nesvUdBaZuRzOwPHP0/fdyeXpqPUTqJ1RtqPb5QIj+eOlaOWtZSZ/LO8Ei87wBA+XzxZyNcEAg7x8/u/vfArqVdST8Ib21bGNr7fODfEGXqsold9/pMD8T+OK1pOzXgPdR6hLKm4XgdwePqZnDr0avUUIwUQSJCkknbYsdzuT7DYY5b+daWBI1bT94M/hGOqeF8mrU9T1ZNRSwCtML9JAPG2xYGeBKHXFjyuZV0D050mwJJG0yW33gnuNjxgHVosGlagZjJBfSWHcg6Zj5ccYI0ulGlSKNNWm/qEAQGiSpOoxqHsAZ3vhfzefpawnlVpKgxpVlIuJ0oxY7diDvxiM8e0Uw6vUKZtqAPYkDa9hueffbfGj9SpyCxjkrpBJPEW3niDt9cA8wra1FKlmCoj1aaihiZhQJEb7kQL8wDYOUzYU6ctpYwQxqqYM3UhgJsLMJ4kXIxGrGoI1/ENFSAWIMWH1g7zyb/w49odbo1TCVJY7aYsNySOQFvz+OFHNeH83WIH6TUDZ9LFYImG1AGZMQIAI2jE/R+iVcnU83MKhs601BnUWAmVAkQuq+w1SYGKgNkmd6xDVLKs1J1AyrgKqqGMKVgh4JH9Vjqp1Of/AG9RJIm1gDO+83n7sUa/XSpbUtwDGm4IJsCTYzP9NsD83mQQhsHJkgWEajE+5A3+WFJ/ZHEO/hjqRaQ7BmpxEyCys4aYPZhc7XHfDDk+pKkE6gHEvA1JHuIuJm5vbjHKB1gpXVksUkmbhiZDLYm0c7zfgYf+h9VSrSVh6lDE/wAQCPYk78ximi8ck+DbW6DRzVFtFWQRBAYssdtJJKnkEXBgjHHvE1ZvLpOrnUpbLVip3NKAjEW+KmBuPsY6tls6CAaN2J0KgG53OocDvztil1fodHOoKLIxVSxNWkqJqqkgBUMepFBeTpIubz8TiwyVOJ1s7UrPqZgSbEm38gN/ljpPh7KpTy6Kj6mksXT1UyzGDF/VAULxsdsQj8kqF6bUMxTrrrAdagKEw19JUnUGFpsBPxYJZjw1VyyiqtTy0Lwqk09MiAwDKdMwsQVltMzzis+qIhL2eaCGM6zPBQENyII2OJ+j5Q1KwTzRRQzK1CqTHCXluBCzEjENDqVOpE5g0heSVXSAu0euGO0qpO++N+hBanm5tKPnDSUYeYpcAVGKKFKMs+XBOnTMWDHflrBmJB4wzByrKozLJwDpGleYJVBY2+JCf2jfCinWqmZL0mrU6b20ErCt3UsDpS2x0wOWUDE/V81VdiaMVKOtXQsFJEAHQVa1nkHidrYW+s5/XU1kEVT8foUCdlI+m83kb47Yo2T9FlfDmbInQTN/jX/uxmKa9eqARFP/APGv8sZjpqjnWdVyodQS1O7fssxmDYbwB9N8Y2RLABqPpi1jJ7SLk874YAAu0/j/AExszm5AFxY8j+uPPsdIBlyFVpbSdz8Vu42twcStlq8BACFk8ydtrm337xgjma9QJ+jTU0xDEgQebA7dvbnG2R88j1he0Wg332BHyjGpikOm1yD9mxEAi4mb7fcD3xN/h1YhidIgyFUj1RfmADxuPmOCAy9YkagmkTsSD7cfv+mJBlagn1Ai8SWtMxMG8CO2xwUSiek1CpBIH+ojfewFr+5x4/RGJnXfYXNxO9huPnzgiaJ7/ibfhirmaKMPU6e3yNhu1z78+2NUYpUejMBAqCNrFhsNt73tvjVumMoBOYYH1E+ogAATIIYEQSfwxcNCmWAHq5jSCO+8Wnff5Y9DIZT1iL6hSFiPcDewv8vpjA/O9BSdTVqgEgksZAMRafSDebc42p9BpudQqB4MlgTEFQNIIPYCB9+LlArB9T1LkeplvG6gg9/smL7CYxulCwbSyyTYszbyNQhSA0ciCIHbDDHi+HKV3MmR8Qba15Py9xeMcw6/0Spl1CVHSpCyrAk6wSb7SDvMxsYJF8OninxTUoDyqSVDUdfSWBhSTpB0keoyD2+e2AviDJGpRUltdSv+lcyToLTFNZkgUwNEd9ffGaipk/oQ+mZfXWFvSBPz9sNdOujyGtIuY0kcReCPpzihk/D7KZF5WSGmJDDfsfcbTj2rWYqxKyVBLFwSURCCoBmGlrzHABB5l9Y+ECOoDygQRqHDMLmffcGcVCqCNbNPIAED63P4cYr53PNUa8wCWieTfsAPkABj2nReo4VVZmZoAAkkk2AG/Ix2S9nIlyuTatUWlSBdmaFG07wb2FhJJsL8DHR8z0VckadIsrqKYkiYFSTqAPEWPBhxgt4c/J8MhTp1K7otZ2OptS6Ka+TVOlWYglpiWEcAdyV6xlKLqioXqOHBDrV1LsS1kgBb7enZZNoxLLxcZnhLqjAU1IIp1PSAR/lvchQRujEEAGIJWImA05vNorEMh1BQbAEQZIgkgwY22Bwm5vqGZaEpJlmXmmWWNoPwy0+4AItvgE/iei1X/wBQcszU5Ui7oGJ9QmpqLmwljqvMbHBeFZI6BR8QUy5ADfDriPVvp4JUX41SZ2N8e1OshrBKlwYO114HPtq224MhSyf5R6YWQlFgkSqgr6AIGheIA4EHTFrQ8ZNqZCtTJVCAQV1hGDCQPWQrSDsBa4N8ZdJfAVXzbyxCjVY6fNZgdMTKBJUGT8LX7dgfjLL1qqLUo06jGmryia7q4AJAABY8xc7yN8PheAdLgACYEyAIIET8/ocermC/wk2G8SDvsBYm3fvh1CnBst0ivQQtmKLJ5iSQ/wAbKpMnSRKLJAA3ME++BvWVQ1AaRVAxAVBJCAWiSZ4mbzqJmZx0n8qGYZECElmqqoBZQCEVyzxAEdv9WObUekmu5t8ItvEnm3MYw+QVXUgQRB59/Y/yxa6D4hfKzDegsbRImIJjsYH3A406r0itTJnUw54wFrQLDjFJcIjTOhUfGzXam5UEQQIIjtDWP1xcp+Kw06qtQK1mASWccKbKqoNtCwI7yQUTwx0B81XWkkyfUYIkKLk3IBMTab/jiHNuVquqh0AZgFM6gAbapvtG4waF7nS8t4oZpWgvloJBcj1FZ2LH0otz8Nz3wO6p4uCZWvQFRoKadBFNlc+nQw1AsrAwZWLKvbCAa2qASYgTuY94w5+HOs5Olla1Gpl6tcVhDOBTRyAwK+qWKwQCAJAKiZxSwjB50SPz484OeDeq1qeaRqZbT/7om3lzDFuCBMj3iMUsz0MKj1JZVHwgwdzChiIv7wNtsXvDniAUAx0KdQ4AmRwT2xWfgnGMY/GOap09DlirVCSUi5ESWIPMwD3k4Sc0Q8xf3+nbDlm/BVfPUqebo1AWqICadUqukizaGNtOoEgNFiDJnCVmcm9GoUqq6Mp9Sncff34NwZBvjmlCn1lPynHB+7GYODqWX/Uf8MZh2YQ67T62xj9Evv8ApFJFxsFBkXF5xbp9XWJYQO4BaNt4Ft8AT1Ogw/SrUpoPhY0qlO8N8JRReARvOCeRz4YqtOnUZZEMaqrEGDpDVCx7XCyBHbEaIaFzmpgKRPAi/wBBM49ahVMgsy3Hw6R78gx8p7bYrJ0pHqF2pOGUQHLU/wDp06iRYH1R9cXqGWCaRTVVQW3YQJMwIgcXAHO2NENKH+E1yJFepYbenV/uG3eQo53xUbLNRYUz5lQ6bMNbw2/qBBdrwbmLjthkQmQNI0xchjIPyg2i84jqPTkhqgDXsWW3ue8WtjGKeWyCFQCJI4UxEj3uNue+K7eHKROqnFNm5YEsAAwESzKBv9kzJsbQTzNRFpMwU1FAvop6mZgfTABuZB37SbYjyVJBT82pGXOmXapoRoWQAzsAI5jSN/vQNvzBQPUmw+IHnnYSNj/ZjFfOZ6ilMB3WiS0KHY05YAtwNcQLwPtARtjyr4koFVZa1JtwdLOQR2nRpkxpvAM+2KtLr+WcqPMC1GJgFEUwWkCXQKEvE3JmLnGMTZanVYgwrSoZWp0zphiGsam3zMEztIta6v1XyIcq+mmpZiIAICsYJKzeF2PPOM/OanmDzFeAAA3qN7amDImk/K1wecBPyhMFyjSGcOyrKm4vqJ9TNqgATABuLgGQozErw5Uq5urV1VHestI1aasZDMYGgsfhBVidgAdOw3afDfhjMV6CsyaGIYkuNKhtbSBO7bDn3O5wA8AdIrDM0mCtTNYF2ciQKKxKi5ufSvq5YGLDHZ8uKY3WqLQDTBZQP9IM/VcOavDY86JeV8FU2Yo71QzCBELcQWjUp1mRsCDFwGF8AOveAKusU2K6eSI1fJRtJ+8dtp615RUSio/OxVv9SCJtyB/pOFPqOXelW1qWp06rjVp2VhTCiCyzuqkBtiSOQMRokdLTm2b8H0ldUZfLmSNYJYxwOAYnf7u2hyxyqtWoqrPSNhJMEwIOkgzB9ib8HHTzkFrkgk6KcPBUlahv6SR8MQDsZ1e2IOkeE6KFfJDISzkMjkVEYwXQuPU22oaviBmBhRSxxa8nM+n+GOodRIZmDBrS5tRXeNI+AEE+lBJsSOcdV8PZOl0/LIlSmpdFl2ogMSYuzbNe8SJi3EYMHoiH11zUq7A/pDBI2lV0ibbQoMSQTfHNfFXiFq9Y0KVNqNOSNBQKRBAlhb1AAzJNyL3w9DP48cbjaX/yheOU/N6gy7nUYHpBG+82nREgkciJ3GOXdK8Relab0sqdNw9Skh/3EDU4vsL46RlMrRSkJRfUOZJI7k2G3t222CX4m8II1QnLhKZgegGzdrGCsm0iVmJKyCXjOG5fTolGsUbJtTDcrqcm4PwCqqT/AKSSJJhuCeV6fmumVUqUCKtIqErooCvpkEuASdiSQSJgn0wSBU8K+Hkp06QzS5ikTWKVTUU06dJNQXWHIA1AsoAJMNxtDh0fwlUzIC1sw3lgkoabjzXUFlIbcaTJuZJvbkR1MvkIs3+UymsFdNgQdR5BgCUJPMzc+xvg3mustUp06qnSlSlqUemSSAblgxBhgdxsfopdP/JVmstmKtShUo1aAnRr+JxyGXTpDDbidxG2LmczfmZGq/CI2hpIusxAG1hEG2JyqZ0xmWM+wJ4sz65nSyUzopAgP6rklQQoEAiRwO3a4PoGXYVGlASTsXYGIjgRivl/Erg06dmFkiw0yRJA2vcyIkn72o+Hy4OYplmYksVHABIVUHcAAcTBuOF0FC9QyAIh0VQbAyY+UwP/ANTgR1vwJTPrVINu4m/cA7i0xzhi8PdUltPnesWNN3YN8tFUT/tdhhrqQ42xkL6cb6LTaj1JCKaqTqAVQyqVNN1Fo1cRcXO++Bud8H19depXDAAPUWoQR5rTr2iRIDEzEHD341yX5vXo5lIPlko0mBFQQskgiJJH+rALqvij84ovSb0wGE0/M0kgG20AQb37dzjonDlBDpZIEqC2kEEkxMAX2wYyb5UBUCV8w20KxXn7Ipk+3xDFOpRBVOSbi3aCd9xhhp5mnTGgnzA6r6R6dMqCRI+GDBDDexjjHTLnScei/wCJ+j1KTK/lvSp1RZWYNpYWKkgmD9qDBg7WwMytMgna1iOZ7jDp4hovWy5WnSq1SSGLqwZRp5KoB6vikkD4j9E6uSrTUVgx7iPbEJ1DINbZxMvk6RYlqjJKoGYEAzpJg2XSR89vcJuZzDu5ZiST/cfLByjlKdemsvpqAAAnTMAQFglZEARvERMWAzO9PNMxqV+JU7/QwcCQlGT7YzG/0P3YzCB0Grk6VNgXq1Q7AwRUqFm2kkKsgH3E3tiynWaVBdVNah3hP0tMNaZMEF5NrnvffHtHw7VJBRaKKTGlVjVawHqB9+Nzvgg3R3pyvliJBLFaaJcbA6QWjbc7G+JpRrk/E7l2NQMim4ohKfqBjUCCXIsPiMkyZi2DNLxgsBadBKcWUShVRF/hMmY3WO2BtPw+4YM9dtPYACZsRKwSItAxefpuXF2ZhO8eaNvmZMdvwnYpoZnfFVRhFNNNYlSC6sVPpjkHSLA7Em498EMj4q00VNRE8zTdkX0Fx7AAyTPpng7YpZfJ5VE1AqR3/RqL7AE/LmSTfEi08spBUpEH0xSIY2En06pBjbc7zgNCal16lWK6Vyj9/SQTF2ZC17WsT7zG1mh1LLKUVaFBdfwllpqYMR8S6mJ/Zm0TGxH5nxBTXR5SK9/VppSIsY+JQPmJiPri30rN0HY1BRpByCS7aBUnb7JJUfNgY4thMw/TISW0XIEkSuoiAAAdr7Tex73qVusuhOqg8xuGW1pEhnBA91B7RIvXXrjhlUjTLSGLShlTMagxiAxAtsthgtFKoNB01TAYK2m28EiLAmbHt88IAletMVHqUkk/5YhRMgEyzFh7AA98Beu9TD06lE1db1EAogENBYN5mk6RDwQBIsAWExBaeo5QLScsBTYXnTTMRcC7RtAuRNhYxhI6h0ivXmnSIFO01PKANQ+oiINyY+zaZ3gRJSYXyHUUqVnpKGBFMe0adGqO0G84aOmJUW6eXU7hoSp/vWzH3IJ98JHSOgGhmadZlfWvpMuzKVKQZ1OdIiRsYMdjiXrPXMqjCKdUiCzSwTQotYiSxLEKq8ki+MmX5OuZLMhlAYFT+q2/04PzGNM30ykyspVQHnUI+KRfbn3F8KPhOhWejrZny6EnSjVxVYGSDqWomlTIPpmRB2OGmhVYStR6TrFyAVYfMEkfiMdEzk1BSy2RbLvTGsvTcIqsZGr9IzAkbatLLPuCbTAreKupVKP6WjpldJeZuqsZIAIh1Yb/AKpIvMYq/lSzD0XytVGKq7+UxWLsxUoxBsSAHvI2O4MY0z9SaavqWpAbUwUDzA+kyQC0QB/C22IZ0Q5ZTrVKtQSsQULj1BDNwSrA91BBHqtbAjrXTcrWYEiqzxE0qbEsCIjYi3EWHEDFzwC9OrkKGkbIVBIJsrMBc7mB984IZzommTTUGZ1STMdlIiD772GEKIPVfBVZQWR/NUidDQlRf2Y+ExPBJJOELrK1gxQoxZb+W2pXUGBImCBJAIKlTbnHV6/U3oHycwf0ZH6GrBlgN0ccVFAna4B+eE7xZ4sWkiZZxqvrUhpIgnToAOxJBBaxF4kSCh8YweJ6n54lLKhQ8IjvTM6JJga2GwEMQvMCbWLH0NGFPS6i0ogB2FP0he2qAI7QL4570XxClNSzyD8ZI7xYfcAB8sH+meLxWT9GPWbhCeSQBMG8gqbXk+2OKzuVPd8D0SU/6P8ATqDTxETO/G+0n+xjjXWfD2by9LNJRzP/AKdan+Q1MFoJU6SxB3BB5kR3Ix0LLeIRodnYBtR9AgxHc/rGLgWk7DCbn/EAfz1QLpaoDJ3LJpBN7GWU773OO15w8CxeOTWQjdR8P09GsrTXUYDeoEmYPphgDM3Nt+2Gbwt4uFCmtKq06NQg7vqYkXi8SfnGJ8vl5Id8zQGo2BLlrH0kokkyACLbXjA3rGRLfCtHMA/qVHUiCY1LVpoQd+Sfe2J7BThZznU6GbqMwarSdQBpLgGAAQygAF9iTczGwEYO0PFQFNEcjzYjTJglbMQQCSJuD2Ixz6nQek1lrqPtAsjoRuAfUDA3mQR3xHmamks1bWo0CFAVZvGnUXdoAg6B+GGUd/Y8UeoVMzrosEKNMtIGlZ7sQO0Tefw51numGnrpuFQo2k6gqsxnjuIvIFxBvIxnWOvMiUxS00w3rVkZg0LKgkTMbkBpNvlhrymUfqHS/P1n85o6gpFvNRTdGt2Mg8GRs1qWMIeQlDJM6FVBiY+3ePoANxeODzjWpSzAMkuLASL2Fh7x8sEaVcGmYdQdS3JPIb2JnbGtPq6rIZhPcQd/6e+KybJxK9KrmDvO0Egbgd4kn698b0lZ3GtRYGCwO0QNxt7weMFVqKIMh5GoAEmTEGOABO31ti0uYFRWkEaRIO5IE3C7N2j32xBcF9qKTDSk92WNzO1oxpV6JUIJVXI/WCkj5zER7kjB3p/UjS1rKuTMmqgBU7ggsJseOZwf6N12pRX0qKtQr8evZS0wykSLEgXj54vFL7ZLv0jmf5i/cfev88eY6yet5Y3bp9Isbk6tzzuuMxue/wCE1+gV/wDVldahNRwFMHTob0H9TUwQg8/Cfpif8+80BVXVAgOVIEGAYNgLCJExv7Gll+nAEvTNNWglidTk/L1AAcAQdwIx7T84NraGSRCKWZmHJJmAfmYEb8nnadYEaCMdUm+zBGeewkwokX7CCNr4w5g0B6aoTWR6AxczYQTffkDt7TiOhm6Tk3MD1aAdREWvontyCAYv2lNedkM2Drd9PaQCALRO/aZweBI6WTuPLXStydwSbyQwb9oGQFnvFsWBlqoIBLBTddIQA/q7qxkbySZ7Yx9YSfQ6hxpU1KZIJJGmN/aLm/OysC5GlSXVWhniSqn0JzG8szCLCLTeILaNhRXq5xaoIQsQp0nyxpKtFmMBd5NgB7xi3T6NqYAs4ixZ3cxfUBEweTcwPbceZ7xuiR6QCCRKwCq9gBAAm8KADze+POneKDmXgF2dbhVgBQPtXsBA3O3zww1Gl8rk0ADeU9QLE/GwAuTBJKifkOO2Nem+IqKkICqhohgAA3F4if8AmkxfAihlQrF6uipBB2YpTAYwT5lqhJgSZgkmd5L5DJiojtXRmUnT640uII3sQPsxb4iNpGJ2GBHL1WqrupJNlBPE6QTvsATG/GIaPhyprqFA+pj6mDEgCIkB2tA4W9z7YuZfqUAinoAHAIHAi3Novvtjyt1UldLpvsyNB/eD9Ri+GhLkvC4eWaqV3HpPqAO0k3BH1+uIKXgbIrU8x/PrMIjXU5EwRpgyNTQZtqPtEdLqDq3qZyDsWQz9WCyRtdoNzgbm+uaCZcQOQdDC/ZjH44eGSY95bKUdJNBadNiST6RJYmSW5JJ3O+AudzNTUEaUYXVPMZQ8bmm/wm26sPrhefxoF0gmm629QCht7yAYkz8QP0vil1PxtTYaVhjvpYz9QIHq/aWD74HkZYwl/Ke7DpbssqwdCF30lW1Fl302kWJBBNu/Il8a1gykSCuxGmBJk+llKkTxtYRGGnxh4rqVss1HUG1kW5AU3LHk/Zve5wgeSeVn5f1w1MG54Oy+APEGfzOVK5WpQZkLF2qQaiaiYARZsYJBIMkntGDwyHVHpt5mb9UTppoqkDiSZIG9wMch/J74jbJ9QpOFOlyKVQTAKOQNwdwYYfL3x13xF4rp0NeYpVAhdQsn1aiogFVJGkgfP3G2AvB0UOq0c5lFKuxrUiQfLqsW0wbMkEOhEzAI22nHK89mW89ncGSTbtewHsNow29UyDZhi7LndTGTUqI0fVmIA/cMK/VcuVZqbGWEfwvsOOY5+eMjr+dRJr+DF4U6llarhcy5RQrGTEbLAM7iZt7YrVfEdChXYZUOaRidY+PcMANwpBi/4YW6HTajXCmO8YN5fpYqUnAT9Iokz8rx9AfrHfEvHFHP5sslC7kPElWqRSpkIbzUafhFln3+GT7SecHOnUoRQBHDyBYj4oud97/QnCqlWjKsGCgH1A24iDH2TPE4tVuquZpobMANU2F+COSoi3vi4vojZ+WMXT6lagqKgEGFMs/ytYySBtPA2wT/AMUDXkEqBpMmTGwkjf5mb7bwt5nM5inBQuQBNpJXuHkEEm54398bp1fOFfSoQETqsZG8gKBqvGwxzeJkw3UDg6j5YAB1QWawHFgOZiO2Oc9ez5qVXkyASFA2GOjdMqh8pWSpVSlmHIhhADU1Nl9MNc7mNrHvhV6n0Iu7B0yiMYPmUq0yfVsmo7yAZE+mfn1wiOeTbYAzHTmqsnwqdCyalVdwoi7ERPCbgDHZPAGUqUMpl6RbS5IZgPsqzM2/60HUfYRhG6T0emhpoz+cqEsFamAhY8kCS0Rs1r3tILllupaJRLs4vUgGFmSASebSedIHfGeSCMT/AB/0dMtmdSAeTXDVaY/VliGS/AO3sQLRcXkOlU6lOVpAtzJAm/A4HHYxxi7+UHNMXoaFYhNTTEjU5A321EIpIjfClS6tUU7kH33t88W/2RlwZMt0pTYIaZC3JKlbE3YXjYeoYuU8y1Mw66QBYXae92C+1jJwCy/Xjzed5O/zjcextgrW8UlwAS1oiGAMqIF4JMyd5FzYCRifjY7QK0qqfYSoIabhYMkT/wAv47/PHlXNPFkUN9ktpMd72b7sB8z1mo8BdTA7+tSxHGqwmLXAA3+QKdN62wBWpTGnSNDMBO9wRMEEbGRHviNMvRWyKLdaM/8A9ih9Vv8AXGYKHqy/8SkPmGn6++Mxfx5E7olpmoDpBRRJu9vawnUbDYk8fS6tENZqtRu4UCmBHuAD3k7+/ONXcLZqnqkAICpdjE2IgKNjqvxOnFjJ9Q9UL5fmG8C8RNnZpiQIiO8AWOOUOhFrpowVFCtxpixMCXZtVt7gE7wDxTyGVdj+mqrUSYAYqaYM3gqJ3EQSLYKOaRqVFdwzWUUyDHwyQIaNJvz3meRXivqL00XR6aZsSn2doFrXEfZ4EA40ChR6VNUcK1NXiKahivqu1+bgHf3wndR8V1CCpkQSTPc8mOf4QOMUunvVquNJcKJ2JAFiOd23O33YJU/CEmTsTadTEg9iEidzacMgUF9EyVTO11pJIBMs5HpRRdmPeBxyYGOqdM6VRyyhKVJ4MrP26hIEs0gc/IAAQBMnbwL4S0BqmloA0kK4WT8QMxf5X3vsMFOoZisKTEZMqhFnFVC25IZiYZRMcGPuwPorgo9e8VAUWpU5+FgWBIYOHVkZQAdek6gNzp1WX4iFy/irNVqdSmpZ/NqCo5DMNLXMal+yQswCIgDkjFbxPNMTVu+oNK7G5mJ4kxFo35Bxt0rrDOYSAT7QF351bbWt8Pe+FLgN9CvhnPVlrvSrMq+YNSqrAMzAkllF5BU3IEejBjOKysNFd0Z5Ch0AUxHfm533jnHPKvTq9Oqaqi9NtYbf1C8kk3JIO5OC3U/EtJwHqeYzMP8ALAHpPKy1gAfmY74zXopZew5mvFFej6GqZeqRuI+H5tq0qfa/ywMzfi5FEsNZjlhE/S0YW0oVa2yhFie7Gfcj90DEy+FGJliT88aezbeiDNdaFQlvLQdv/O5+/FOpnmbZi0GRE+nm39MFk8MiYI/pgjkfDEcf39cbhLoN6VRNXsWvbn69t8X8p0nUDNPQV7y07e/9zhgyPTfLFgQe4AE9rxf+GLDu25CngaiRJJ9gSSb8f0GxSFTOdJ0sXG8gqATNhvPBnBzw9Sy2WTzGE1yCKYZfMAbfUqGC3tqYDk42zLJ6g50ke8gyJiRz7EDjC/W6NUA8xCXDWsxQiTAW4243vgp2wnUx06VRpsGzOadq1UMFUuwbS7MAAm4LCZLgaVg6BI1YeOv9Nymbyq06lNdIZQHmXF7w/wAQLRc88443k+r1lISp5iBfhBRmA0mfSQrTcbyZw0ZzrWYqI1OnSr6gbagdMhgZ1XERhbZsscbaE/8A+NsqoOmtWVZ21qb/AO3FR/ycUZJStmAY31rb/pj8MDRkOpPH+Wg7lnN/f0xiRPCmfqQPzq5tCqxH1JMY5fsXfxr6/hey/wCTjKFf0jao3sBPzIxbreEsiiqtOhRnfe/sQS4O44I2OIKHT87l10mtSYzuyuD2tE9xxgeOp1qNRmrKjo5DNUS4t6bqwnQIF7jmZOKxTy5SMs8MFUqS5no5RmBAUOB6UL7bGC0m8RAMDHv+DsUAV2UBY06ZAERyQRYWud8C+o9UqU6+rz1Wm1l0pTE2+FjF/Y7R7zgrk+vMVYNTpVCt7H0tPBMkE78DF6NHnf5sWxZ8QeHW3UsxEX1Ttz7HvGF9qOaQxpLR3sfr/wCMdLyviBatWmhp0qY2J1bSD8Wo/DMbXwZfLUyTpSnO5YAg7QJlfbdTFvpjdXkVMvByWl1Wot2puvyXc/cZt3xafq9ZqZFKmZt8W9v+YXg7cbWx0upkQBFRNHuRMTYSQIUkfrET87Y0fw1TJiGMgEaSAICzIBtcH2/HGpoceXI1VYkNUpOZLF29L3/WjTM2M843fp9V5FRA25DLoMwPa/1B+mOrnw3TKsiecWIMAcQCRDbFoAPvEE4GVfCKqZR1TVYk/GJAgSGguDxEfdBrc2pyfM9HenBaAG2M79/nGLK5dNHpDav1p3IEmxt91/njo9b8mNCrUYvW0k39Kqkmbmb2k7RxvbE//wBE5LLSzJXq6byGWBIsDpZTeRG31IxXyKE6nKBrNyj+0Aj+GNkztThn9lMwOLX/AIfdjtVLo2WC/wCWX5kxPO7FQTPuCe576v0OhpEU6bKRJ+vM6e3y+uJ+UrQ48vWoAlb8/wBzjMdVPSsn/wDbD6bfuxmN8ptANkah1anmkmwKkBVFmuTJLExc89t8WRm6ZqLl1KCmU9TektUtsJWFgSRsf3YGVM8lIA6vMYyKaAqYAG8EGwiAeS0SBOB2XoV6jeuoqAHUADqKzaTFifw3tewIY69lWEqalMaraqhOoSukmYC6oIIUAx+tgTmc15g0ltSodIgP6whhYhYUTeOLDBFejEks1asxYBZLTIiwEHbmBA+ePVyaAKPKVkESrPoBi5+FQGvx79iMbZGgPeuywqhUA3Ori02USB7Ej3xs/ijMSspVkAjUDp1fqwGEAHawkD3kmWjTqiozUwlFAZIEPUj3BJC+5kbjvi9W6tl0+IvJgErub8SfSDtcg9jGARp6H4hNFQG9Y9JJJYj4YN5uSZ9XMje2Gyl1wMoYRDAkdrSCJm5t+Ixxql4lNPYO1O+lkBbQo4k/EBMbCI2gY2zPUl0yVKi14ZflZhAntA+WDqNxl/8AKTSDaWpjc3WbKY3Ht7cQI9lzpdZqFJ7LrPwtuT2EQY2N/wCWNTmzWqQJKg29jHH984aOl5AaW9MAG5YOFm27bbiAO9sVYgnQXmKtbMHSzEJGoKgngC+g7xxPJ2sMZT6XUmWQvNxLBdtpv6RvYHkfPDO+RPo+GAYJgLqmPeGuY5N4x5SdWazoyh9PpWb2Jm9hsZuOIxDyK1B2SqgWanpgamGn0yLQCR62NwNN9+0CwcxDCUqKvLeqTY2ABMXi59t74IU8qNZA1E8TGk9wIAO4+uCh6Sw9YgGBfTO5GzGQLcIJvc7YmsYACfQGLeWp3DowbiSBE+XxJC3m4tNmlk6hAVZLRMemWEmdRC+ie3bgxhg6b0tktsWNiRLEfNpIEkz/AAxcqoaZCklpBcAJC7QVgoGHxLNzNthOMqwbSFBcjWayso4MawF2mOWPEgqJN42x7V6RUZgD5ahRGqGBM2uuqATMDvPGLnUOtoAwfuNPkks4SQB5kQVJeATJuRvgj0nLZdKLPUcgVmMq5nS7AAJ6QDeY32HBJxumqFyt0qoBpog6/stuF4jQw1MxIiG2E3EE4t5fw/WZy9evTVVglF+AKImSCZ2B3Hz2wwZTpFClUApIoDQzsVa5IA0+u5e5MLMBeIIIdOhVUzTCk+X06iY9fmAkz8DEEgtOxIMbTIxQUMdMymXcQpFQEzvqME7qVvE3vO5vtgqcjc6VtfUReDvGmZnb39sLWR8OZzLoDQamj6vXFJFUpEjSGJm9oMAwLi+Gilm2YlS2oqBIB0QCPtFgISdtI3kSYMAUr1Mg0kIyiRPwkkAGODPOwj574xumsrCGvwQAJPIIJ9ogR9YnFt6rAKbHVIkj1QbwJ44IvMA94odX6x+bUjU9MIAoAiWmAAI42OkHcC8b6DSzmOkTBZmHAhRKiB2BuZicJ3iLw4hqQzvDQCPJaIYWJcegDeTAIjnBrIflBy9cAawmoGdSsJM7QQbbzOLiZmnWGmPPDekhQoBWJOskxBIJMBQIv3xej8pE7IR6X5L1DBqNY6luNayswbaTaPu57Yiz/TKtP01cpUKmSGp6ipE7lLb+wPbDxQ6hlaxelRdQ9Nipppq1UypImxWV5kW4mYAj6d06vQdganmI5lAbQbsZ0yuojUCQfVcQIttnj5JyWLElunB6c06WoC/+XU1CDBGktuJGwBjYGDBXJeE6ynVTqGkCPipg1B6jcQWJAsJPy5w5PlFbQ7QGI9IOlTY76oLHcbGNuZxio0RpAg+mRFp2EbGNubCQNjnlSUtSPL5SnoVGuVUAkj4xe+5mdMmwBkEY3JuxCrAkE6hBvP2fSBc7nk/WvUzzstnKTdWHHKypFifu57HG9fMMiBg6spAn1QfVbabnePmPrNLTpDmGQmGKEk2DaWm249Mz27WvwYU6UgYkmS51aohPTAjWByGJ9RPPaBmWp1DWIDeU8AEFQo0zMAqCDJ3MSNPsBjKdOpSZg7hiYsOJ2I9AVr8XO8iMal+AZmOm1FcsrpTEwf0X2C1hK7iBHcW4uSFJUpiGWSV4BIIYxYxB3juJvuJtVK4Epr3vo2mZmOALyQBIEGcUcpkgir5eqAbMSzb3GkyxY3AkkzxxIZOlp82FJgAT+sZn08W/n8sVa706ikIyqe6iw7gjV+EgjGNTckAtJN5JEEniYtx2HbGlTLKATvFjcEfgN7jjnAyjwUafcn3kCfpFsZgetanHP3H+eMxIkWU8LZemKiqguyqSQGYiOSwJv93aMWavRUSl5algpZf1bX3Hptj3GY9D8nJFGp4eUgfpKupiFLSskSR+rBgWEiwxIvQEYsC1SAs2IE/HudN9sZjMDFHo8K0QxUlyBESRYnnaJtgNk/CVFqvqaoQoZoJX1X5OmY9pvzOMxmMjMtUuhqaka6gUEekaQCN4jTYWiBGLfXvBtFwnqqKGNwuiDI3gob2GMxmGE3hb6d4SoKhCyIIvCTx+z+7G9Pw/SNSnOowCRtA2G0RAFvqe+MxmJ+yzZOlU9VJAoAaTsNw7RxB25Bxbp9LD1ru4VWChQRpv9qCD6r74zGY0Mwz/AIaqLruzG8tBiJsLWmPnffaNSShqkX8tfSCBAOkEmABcn+kY9xmNOAWKKanUEk8dpinN4jn7uMBeomTG2piCRvAZv5ATvA+c+4zCkoDLGR6RTVSRuQdVlGq9RoaAJF/7vglkskqqNJK2HwwBcdgI+u+/czmMwpUkpUCHCOyqW7lQbAaovxPGL+WQKVjs7bne29/VvN5vjzGYEulMhbJAMSWZuBqMhJmdPvBi87e5mLPKPKLEaiEkEkmIuAL2Fo7++MxmBpGXkL5OmCq+5v72wrdd6ar0CGLGTJJgkjQp0mRBHqO9774zGYZ0l+GIL+FKQrWeqB2BWNh+zg50LwvTR6NYPVLNUrU2krDIaCiCAo/Xbb+Ax5jMdjmvBV6n0ClTqpVE6iVB2GwEepQHHazCecP/AOYyyep51723UOdojgTa+PcZjnkTDWtS0wQTMP24VY44/iTviVlgLcm03vBiZE7HHmMxMVLTmJHlaALIJMaY3ixUNFuJ/jvJxCaWjU9yyrIJ7yWBt2I/Ei4tjMZghvr/AHsq5TL6nqszM0stiFAEalgQogekH54m6j0hHKq7OywGCsQwUhhBXUDH0x5jMMRaf6lGr01SC0tLsC20NqUEyIjiMWTkEIAIB33C2mDG2w1ER2xmMxskgx8I8zNCywxAkGIW5mLyt7Yw9OAqSrOshTpBGlZUEwCDFzjzGYEuHX7Jj0xTeWvfcfyxmMxmCHM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82" name="Picture 10" descr="http://t1.gstatic.com/images?q=tbn:ANd9GcRJ-V9nrRqFkm93ndU3ae7Onk4wQBP0yh91Tl0SpTzTh9d9Y3a4b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72396" y="3429000"/>
            <a:ext cx="5171604" cy="3429000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341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Барак Обама</vt:lpstr>
      <vt:lpstr>Презентация PowerPoint</vt:lpstr>
      <vt:lpstr>Програма Барак Обами</vt:lpstr>
      <vt:lpstr>Економіка</vt:lpstr>
      <vt:lpstr>Фінанси</vt:lpstr>
      <vt:lpstr>Соціальна</vt:lpstr>
      <vt:lpstr>Податкова система</vt:lpstr>
      <vt:lpstr>Імміграція</vt:lpstr>
      <vt:lpstr>Зовнішня політика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9</cp:revision>
  <dcterms:created xsi:type="dcterms:W3CDTF">2012-11-11T17:57:09Z</dcterms:created>
  <dcterms:modified xsi:type="dcterms:W3CDTF">2013-11-08T20:21:01Z</dcterms:modified>
</cp:coreProperties>
</file>